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4" r:id="rId4"/>
  </p:sldMasterIdLst>
  <p:notesMasterIdLst>
    <p:notesMasterId r:id="rId21"/>
  </p:notesMasterIdLst>
  <p:handoutMasterIdLst>
    <p:handoutMasterId r:id="rId22"/>
  </p:handoutMasterIdLst>
  <p:sldIdLst>
    <p:sldId id="256" r:id="rId5"/>
    <p:sldId id="296" r:id="rId6"/>
    <p:sldId id="316" r:id="rId7"/>
    <p:sldId id="321" r:id="rId8"/>
    <p:sldId id="320" r:id="rId9"/>
    <p:sldId id="323" r:id="rId10"/>
    <p:sldId id="317" r:id="rId11"/>
    <p:sldId id="318" r:id="rId12"/>
    <p:sldId id="324" r:id="rId13"/>
    <p:sldId id="325" r:id="rId14"/>
    <p:sldId id="326" r:id="rId15"/>
    <p:sldId id="328" r:id="rId16"/>
    <p:sldId id="329" r:id="rId17"/>
    <p:sldId id="330" r:id="rId18"/>
    <p:sldId id="332" r:id="rId19"/>
    <p:sldId id="334" r:id="rId20"/>
  </p:sldIdLst>
  <p:sldSz cx="12192000" cy="6858000"/>
  <p:notesSz cx="6858000" cy="9144000"/>
  <p:defaultTextStyle>
    <a:defPPr rtl="0"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1FFFE"/>
    <a:srgbClr val="F3F0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5575" autoAdjust="0"/>
  </p:normalViewPr>
  <p:slideViewPr>
    <p:cSldViewPr snapToGrid="0">
      <p:cViewPr varScale="1">
        <p:scale>
          <a:sx n="85" d="100"/>
          <a:sy n="85" d="100"/>
        </p:scale>
        <p:origin x="590" y="5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3" d="100"/>
          <a:sy n="83" d="100"/>
        </p:scale>
        <p:origin x="391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芷芸 陳" userId="0e9c262365ae3346" providerId="LiveId" clId="{31F71514-0E29-4B5D-915B-329841BEDBB6}"/>
    <pc:docChg chg="undo custSel addSld delSld modSld sldOrd">
      <pc:chgData name="芷芸 陳" userId="0e9c262365ae3346" providerId="LiveId" clId="{31F71514-0E29-4B5D-915B-329841BEDBB6}" dt="2023-09-19T19:07:24.798" v="414" actId="47"/>
      <pc:docMkLst>
        <pc:docMk/>
      </pc:docMkLst>
      <pc:sldChg chg="modSp mod">
        <pc:chgData name="芷芸 陳" userId="0e9c262365ae3346" providerId="LiveId" clId="{31F71514-0E29-4B5D-915B-329841BEDBB6}" dt="2023-09-19T18:58:16.706" v="59" actId="1076"/>
        <pc:sldMkLst>
          <pc:docMk/>
          <pc:sldMk cId="4103437537" sldId="256"/>
        </pc:sldMkLst>
        <pc:spChg chg="mod">
          <ac:chgData name="芷芸 陳" userId="0e9c262365ae3346" providerId="LiveId" clId="{31F71514-0E29-4B5D-915B-329841BEDBB6}" dt="2023-09-19T18:58:16.706" v="59" actId="1076"/>
          <ac:spMkLst>
            <pc:docMk/>
            <pc:sldMk cId="4103437537" sldId="256"/>
            <ac:spMk id="4" creationId="{140983E0-FEBB-4B45-B00C-917965EBE17F}"/>
          </ac:spMkLst>
        </pc:spChg>
        <pc:spChg chg="mod">
          <ac:chgData name="芷芸 陳" userId="0e9c262365ae3346" providerId="LiveId" clId="{31F71514-0E29-4B5D-915B-329841BEDBB6}" dt="2023-09-19T18:58:12.874" v="58" actId="1076"/>
          <ac:spMkLst>
            <pc:docMk/>
            <pc:sldMk cId="4103437537" sldId="256"/>
            <ac:spMk id="5" creationId="{E0DB9D88-9963-482B-B907-C09FB61E06F7}"/>
          </ac:spMkLst>
        </pc:spChg>
      </pc:sldChg>
      <pc:sldChg chg="modSp mod">
        <pc:chgData name="芷芸 陳" userId="0e9c262365ae3346" providerId="LiveId" clId="{31F71514-0E29-4B5D-915B-329841BEDBB6}" dt="2023-09-19T18:59:12.570" v="78" actId="20577"/>
        <pc:sldMkLst>
          <pc:docMk/>
          <pc:sldMk cId="2169475745" sldId="296"/>
        </pc:sldMkLst>
        <pc:spChg chg="mod">
          <ac:chgData name="芷芸 陳" userId="0e9c262365ae3346" providerId="LiveId" clId="{31F71514-0E29-4B5D-915B-329841BEDBB6}" dt="2023-09-19T18:59:12.570" v="78" actId="20577"/>
          <ac:spMkLst>
            <pc:docMk/>
            <pc:sldMk cId="2169475745" sldId="296"/>
            <ac:spMk id="78" creationId="{16FF3F7F-0FCE-41C0-AFCB-B82DA0F93C9D}"/>
          </ac:spMkLst>
        </pc:spChg>
        <pc:picChg chg="mod">
          <ac:chgData name="芷芸 陳" userId="0e9c262365ae3346" providerId="LiveId" clId="{31F71514-0E29-4B5D-915B-329841BEDBB6}" dt="2023-09-19T18:57:33.906" v="33" actId="1076"/>
          <ac:picMkLst>
            <pc:docMk/>
            <pc:sldMk cId="2169475745" sldId="296"/>
            <ac:picMk id="10" creationId="{BE7958C7-3EB7-FDC3-4DCB-A0968778D399}"/>
          </ac:picMkLst>
        </pc:picChg>
      </pc:sldChg>
      <pc:sldChg chg="del">
        <pc:chgData name="芷芸 陳" userId="0e9c262365ae3346" providerId="LiveId" clId="{31F71514-0E29-4B5D-915B-329841BEDBB6}" dt="2023-09-19T19:07:24.798" v="414" actId="47"/>
        <pc:sldMkLst>
          <pc:docMk/>
          <pc:sldMk cId="1684746586" sldId="315"/>
        </pc:sldMkLst>
      </pc:sldChg>
      <pc:sldChg chg="modSp mod ord">
        <pc:chgData name="芷芸 陳" userId="0e9c262365ae3346" providerId="LiveId" clId="{31F71514-0E29-4B5D-915B-329841BEDBB6}" dt="2023-09-19T18:58:56.421" v="64" actId="1582"/>
        <pc:sldMkLst>
          <pc:docMk/>
          <pc:sldMk cId="248334126" sldId="316"/>
        </pc:sldMkLst>
        <pc:spChg chg="mod">
          <ac:chgData name="芷芸 陳" userId="0e9c262365ae3346" providerId="LiveId" clId="{31F71514-0E29-4B5D-915B-329841BEDBB6}" dt="2023-09-19T18:58:42.532" v="60" actId="1076"/>
          <ac:spMkLst>
            <pc:docMk/>
            <pc:sldMk cId="248334126" sldId="316"/>
            <ac:spMk id="78" creationId="{16FF3F7F-0FCE-41C0-AFCB-B82DA0F93C9D}"/>
          </ac:spMkLst>
        </pc:spChg>
        <pc:picChg chg="mod">
          <ac:chgData name="芷芸 陳" userId="0e9c262365ae3346" providerId="LiveId" clId="{31F71514-0E29-4B5D-915B-329841BEDBB6}" dt="2023-09-19T18:58:56.421" v="64" actId="1582"/>
          <ac:picMkLst>
            <pc:docMk/>
            <pc:sldMk cId="248334126" sldId="316"/>
            <ac:picMk id="7" creationId="{49B76455-4B21-C1AD-B9CF-B51BBD37ADFB}"/>
          </ac:picMkLst>
        </pc:picChg>
      </pc:sldChg>
      <pc:sldChg chg="modSp mod">
        <pc:chgData name="芷芸 陳" userId="0e9c262365ae3346" providerId="LiveId" clId="{31F71514-0E29-4B5D-915B-329841BEDBB6}" dt="2023-09-19T18:59:46.046" v="103"/>
        <pc:sldMkLst>
          <pc:docMk/>
          <pc:sldMk cId="1820918549" sldId="317"/>
        </pc:sldMkLst>
        <pc:spChg chg="mod">
          <ac:chgData name="芷芸 陳" userId="0e9c262365ae3346" providerId="LiveId" clId="{31F71514-0E29-4B5D-915B-329841BEDBB6}" dt="2023-09-19T18:59:46.046" v="103"/>
          <ac:spMkLst>
            <pc:docMk/>
            <pc:sldMk cId="1820918549" sldId="317"/>
            <ac:spMk id="78" creationId="{16FF3F7F-0FCE-41C0-AFCB-B82DA0F93C9D}"/>
          </ac:spMkLst>
        </pc:spChg>
      </pc:sldChg>
      <pc:sldChg chg="addSp modSp mod">
        <pc:chgData name="芷芸 陳" userId="0e9c262365ae3346" providerId="LiveId" clId="{31F71514-0E29-4B5D-915B-329841BEDBB6}" dt="2023-09-19T18:59:53.033" v="115" actId="20577"/>
        <pc:sldMkLst>
          <pc:docMk/>
          <pc:sldMk cId="1560588835" sldId="318"/>
        </pc:sldMkLst>
        <pc:spChg chg="mod">
          <ac:chgData name="芷芸 陳" userId="0e9c262365ae3346" providerId="LiveId" clId="{31F71514-0E29-4B5D-915B-329841BEDBB6}" dt="2023-09-19T18:59:53.033" v="115" actId="20577"/>
          <ac:spMkLst>
            <pc:docMk/>
            <pc:sldMk cId="1560588835" sldId="318"/>
            <ac:spMk id="78" creationId="{16FF3F7F-0FCE-41C0-AFCB-B82DA0F93C9D}"/>
          </ac:spMkLst>
        </pc:spChg>
        <pc:picChg chg="add mod">
          <ac:chgData name="芷芸 陳" userId="0e9c262365ae3346" providerId="LiveId" clId="{31F71514-0E29-4B5D-915B-329841BEDBB6}" dt="2023-09-19T17:40:47.458" v="5" actId="208"/>
          <ac:picMkLst>
            <pc:docMk/>
            <pc:sldMk cId="1560588835" sldId="318"/>
            <ac:picMk id="7" creationId="{326207FE-9962-29D3-6BEB-B47FF5540370}"/>
          </ac:picMkLst>
        </pc:picChg>
      </pc:sldChg>
      <pc:sldChg chg="addSp delSp del mod">
        <pc:chgData name="芷芸 陳" userId="0e9c262365ae3346" providerId="LiveId" clId="{31F71514-0E29-4B5D-915B-329841BEDBB6}" dt="2023-09-19T19:07:23.918" v="413" actId="47"/>
        <pc:sldMkLst>
          <pc:docMk/>
          <pc:sldMk cId="1632374138" sldId="319"/>
        </pc:sldMkLst>
        <pc:picChg chg="add del">
          <ac:chgData name="芷芸 陳" userId="0e9c262365ae3346" providerId="LiveId" clId="{31F71514-0E29-4B5D-915B-329841BEDBB6}" dt="2023-09-19T19:07:10.454" v="412" actId="21"/>
          <ac:picMkLst>
            <pc:docMk/>
            <pc:sldMk cId="1632374138" sldId="319"/>
            <ac:picMk id="7" creationId="{FB043D92-3C4E-6812-760C-85CC1725CEEC}"/>
          </ac:picMkLst>
        </pc:picChg>
      </pc:sldChg>
      <pc:sldChg chg="modSp mod">
        <pc:chgData name="芷芸 陳" userId="0e9c262365ae3346" providerId="LiveId" clId="{31F71514-0E29-4B5D-915B-329841BEDBB6}" dt="2023-09-19T18:59:33.143" v="101"/>
        <pc:sldMkLst>
          <pc:docMk/>
          <pc:sldMk cId="376863587" sldId="320"/>
        </pc:sldMkLst>
        <pc:spChg chg="mod">
          <ac:chgData name="芷芸 陳" userId="0e9c262365ae3346" providerId="LiveId" clId="{31F71514-0E29-4B5D-915B-329841BEDBB6}" dt="2023-09-19T18:59:33.143" v="101"/>
          <ac:spMkLst>
            <pc:docMk/>
            <pc:sldMk cId="376863587" sldId="320"/>
            <ac:spMk id="16" creationId="{863AB453-F80C-025B-6722-48CC83AA653B}"/>
          </ac:spMkLst>
        </pc:spChg>
      </pc:sldChg>
      <pc:sldChg chg="modSp mod">
        <pc:chgData name="芷芸 陳" userId="0e9c262365ae3346" providerId="LiveId" clId="{31F71514-0E29-4B5D-915B-329841BEDBB6}" dt="2023-09-19T18:59:26.206" v="100" actId="20577"/>
        <pc:sldMkLst>
          <pc:docMk/>
          <pc:sldMk cId="438796124" sldId="321"/>
        </pc:sldMkLst>
        <pc:spChg chg="mod">
          <ac:chgData name="芷芸 陳" userId="0e9c262365ae3346" providerId="LiveId" clId="{31F71514-0E29-4B5D-915B-329841BEDBB6}" dt="2023-09-19T18:59:26.206" v="100" actId="20577"/>
          <ac:spMkLst>
            <pc:docMk/>
            <pc:sldMk cId="438796124" sldId="321"/>
            <ac:spMk id="78" creationId="{16FF3F7F-0FCE-41C0-AFCB-B82DA0F93C9D}"/>
          </ac:spMkLst>
        </pc:spChg>
      </pc:sldChg>
      <pc:sldChg chg="modSp mod">
        <pc:chgData name="芷芸 陳" userId="0e9c262365ae3346" providerId="LiveId" clId="{31F71514-0E29-4B5D-915B-329841BEDBB6}" dt="2023-09-19T18:59:42.936" v="102"/>
        <pc:sldMkLst>
          <pc:docMk/>
          <pc:sldMk cId="3723384422" sldId="323"/>
        </pc:sldMkLst>
        <pc:spChg chg="mod">
          <ac:chgData name="芷芸 陳" userId="0e9c262365ae3346" providerId="LiveId" clId="{31F71514-0E29-4B5D-915B-329841BEDBB6}" dt="2023-09-19T18:59:42.936" v="102"/>
          <ac:spMkLst>
            <pc:docMk/>
            <pc:sldMk cId="3723384422" sldId="323"/>
            <ac:spMk id="16" creationId="{863AB453-F80C-025B-6722-48CC83AA653B}"/>
          </ac:spMkLst>
        </pc:spChg>
      </pc:sldChg>
      <pc:sldChg chg="addSp delSp modSp new mod">
        <pc:chgData name="芷芸 陳" userId="0e9c262365ae3346" providerId="LiveId" clId="{31F71514-0E29-4B5D-915B-329841BEDBB6}" dt="2023-09-19T19:00:19.147" v="125" actId="1076"/>
        <pc:sldMkLst>
          <pc:docMk/>
          <pc:sldMk cId="1689403438" sldId="324"/>
        </pc:sldMkLst>
        <pc:spChg chg="del">
          <ac:chgData name="芷芸 陳" userId="0e9c262365ae3346" providerId="LiveId" clId="{31F71514-0E29-4B5D-915B-329841BEDBB6}" dt="2023-09-19T19:00:09.271" v="120" actId="478"/>
          <ac:spMkLst>
            <pc:docMk/>
            <pc:sldMk cId="1689403438" sldId="324"/>
            <ac:spMk id="2" creationId="{5AB4A439-63DF-BCB3-4279-81A45FD2A37C}"/>
          </ac:spMkLst>
        </pc:spChg>
        <pc:spChg chg="del">
          <ac:chgData name="芷芸 陳" userId="0e9c262365ae3346" providerId="LiveId" clId="{31F71514-0E29-4B5D-915B-329841BEDBB6}" dt="2023-09-19T19:00:07.588" v="119" actId="478"/>
          <ac:spMkLst>
            <pc:docMk/>
            <pc:sldMk cId="1689403438" sldId="324"/>
            <ac:spMk id="3" creationId="{098FF98B-75B1-B283-DD27-609A4FE54279}"/>
          </ac:spMkLst>
        </pc:spChg>
        <pc:spChg chg="del">
          <ac:chgData name="芷芸 陳" userId="0e9c262365ae3346" providerId="LiveId" clId="{31F71514-0E29-4B5D-915B-329841BEDBB6}" dt="2023-09-19T19:00:09.813" v="121" actId="478"/>
          <ac:spMkLst>
            <pc:docMk/>
            <pc:sldMk cId="1689403438" sldId="324"/>
            <ac:spMk id="4" creationId="{52F8FADB-DA1E-87A7-F449-02B8D6536DDD}"/>
          </ac:spMkLst>
        </pc:spChg>
        <pc:spChg chg="add del">
          <ac:chgData name="芷芸 陳" userId="0e9c262365ae3346" providerId="LiveId" clId="{31F71514-0E29-4B5D-915B-329841BEDBB6}" dt="2023-09-19T19:00:01.180" v="117" actId="22"/>
          <ac:spMkLst>
            <pc:docMk/>
            <pc:sldMk cId="1689403438" sldId="324"/>
            <ac:spMk id="11" creationId="{4051A70D-D178-5430-B946-D90438D273C2}"/>
          </ac:spMkLst>
        </pc:spChg>
        <pc:spChg chg="add mod">
          <ac:chgData name="芷芸 陳" userId="0e9c262365ae3346" providerId="LiveId" clId="{31F71514-0E29-4B5D-915B-329841BEDBB6}" dt="2023-09-19T19:00:04.899" v="118"/>
          <ac:spMkLst>
            <pc:docMk/>
            <pc:sldMk cId="1689403438" sldId="324"/>
            <ac:spMk id="12" creationId="{A7128A54-2BE1-6F30-BBF5-12C9F3D7FDEF}"/>
          </ac:spMkLst>
        </pc:spChg>
        <pc:picChg chg="add mod">
          <ac:chgData name="芷芸 陳" userId="0e9c262365ae3346" providerId="LiveId" clId="{31F71514-0E29-4B5D-915B-329841BEDBB6}" dt="2023-09-19T19:00:19.147" v="125" actId="1076"/>
          <ac:picMkLst>
            <pc:docMk/>
            <pc:sldMk cId="1689403438" sldId="324"/>
            <ac:picMk id="9" creationId="{10945B7D-33FF-20A4-EE22-319E14C29142}"/>
          </ac:picMkLst>
        </pc:picChg>
      </pc:sldChg>
      <pc:sldChg chg="addSp delSp modSp new mod">
        <pc:chgData name="芷芸 陳" userId="0e9c262365ae3346" providerId="LiveId" clId="{31F71514-0E29-4B5D-915B-329841BEDBB6}" dt="2023-09-19T19:01:34.255" v="162" actId="1038"/>
        <pc:sldMkLst>
          <pc:docMk/>
          <pc:sldMk cId="582839955" sldId="325"/>
        </pc:sldMkLst>
        <pc:spChg chg="del">
          <ac:chgData name="芷芸 陳" userId="0e9c262365ae3346" providerId="LiveId" clId="{31F71514-0E29-4B5D-915B-329841BEDBB6}" dt="2023-09-19T19:00:27.613" v="127" actId="478"/>
          <ac:spMkLst>
            <pc:docMk/>
            <pc:sldMk cId="582839955" sldId="325"/>
            <ac:spMk id="2" creationId="{AB4C8796-F17A-C9A1-29AD-1BFC9C8B707B}"/>
          </ac:spMkLst>
        </pc:spChg>
        <pc:spChg chg="del">
          <ac:chgData name="芷芸 陳" userId="0e9c262365ae3346" providerId="LiveId" clId="{31F71514-0E29-4B5D-915B-329841BEDBB6}" dt="2023-09-19T19:00:28.798" v="128" actId="478"/>
          <ac:spMkLst>
            <pc:docMk/>
            <pc:sldMk cId="582839955" sldId="325"/>
            <ac:spMk id="3" creationId="{4C83E0D8-3F85-1E10-07DF-E0EB46090D53}"/>
          </ac:spMkLst>
        </pc:spChg>
        <pc:spChg chg="del">
          <ac:chgData name="芷芸 陳" userId="0e9c262365ae3346" providerId="LiveId" clId="{31F71514-0E29-4B5D-915B-329841BEDBB6}" dt="2023-09-19T19:00:29.486" v="129" actId="478"/>
          <ac:spMkLst>
            <pc:docMk/>
            <pc:sldMk cId="582839955" sldId="325"/>
            <ac:spMk id="4" creationId="{0E126232-A90E-7259-C09B-AA05C7FE5752}"/>
          </ac:spMkLst>
        </pc:spChg>
        <pc:spChg chg="add mod">
          <ac:chgData name="芷芸 陳" userId="0e9c262365ae3346" providerId="LiveId" clId="{31F71514-0E29-4B5D-915B-329841BEDBB6}" dt="2023-09-19T19:00:25.887" v="126"/>
          <ac:spMkLst>
            <pc:docMk/>
            <pc:sldMk cId="582839955" sldId="325"/>
            <ac:spMk id="10" creationId="{89A7B133-D41C-0148-1292-EFFE9025757F}"/>
          </ac:spMkLst>
        </pc:spChg>
        <pc:picChg chg="add mod">
          <ac:chgData name="芷芸 陳" userId="0e9c262365ae3346" providerId="LiveId" clId="{31F71514-0E29-4B5D-915B-329841BEDBB6}" dt="2023-09-19T19:01:34.255" v="162" actId="1038"/>
          <ac:picMkLst>
            <pc:docMk/>
            <pc:sldMk cId="582839955" sldId="325"/>
            <ac:picMk id="9" creationId="{26F6FA30-C31E-F897-F8FA-D339E8AF8E74}"/>
          </ac:picMkLst>
        </pc:picChg>
        <pc:picChg chg="add mod">
          <ac:chgData name="芷芸 陳" userId="0e9c262365ae3346" providerId="LiveId" clId="{31F71514-0E29-4B5D-915B-329841BEDBB6}" dt="2023-09-19T19:01:34.255" v="162" actId="1038"/>
          <ac:picMkLst>
            <pc:docMk/>
            <pc:sldMk cId="582839955" sldId="325"/>
            <ac:picMk id="11" creationId="{DC12177B-8512-FA87-BD35-2E0AE60C0283}"/>
          </ac:picMkLst>
        </pc:picChg>
      </pc:sldChg>
      <pc:sldChg chg="addSp delSp modSp new mod">
        <pc:chgData name="芷芸 陳" userId="0e9c262365ae3346" providerId="LiveId" clId="{31F71514-0E29-4B5D-915B-329841BEDBB6}" dt="2023-09-19T19:01:46.111" v="166" actId="1582"/>
        <pc:sldMkLst>
          <pc:docMk/>
          <pc:sldMk cId="1413934304" sldId="326"/>
        </pc:sldMkLst>
        <pc:spChg chg="del">
          <ac:chgData name="芷芸 陳" userId="0e9c262365ae3346" providerId="LiveId" clId="{31F71514-0E29-4B5D-915B-329841BEDBB6}" dt="2023-09-19T19:00:53.301" v="136" actId="478"/>
          <ac:spMkLst>
            <pc:docMk/>
            <pc:sldMk cId="1413934304" sldId="326"/>
            <ac:spMk id="2" creationId="{57137FF1-5DA4-1B43-6F4A-9750F3EECF20}"/>
          </ac:spMkLst>
        </pc:spChg>
        <pc:spChg chg="del">
          <ac:chgData name="芷芸 陳" userId="0e9c262365ae3346" providerId="LiveId" clId="{31F71514-0E29-4B5D-915B-329841BEDBB6}" dt="2023-09-19T19:00:52.438" v="135" actId="478"/>
          <ac:spMkLst>
            <pc:docMk/>
            <pc:sldMk cId="1413934304" sldId="326"/>
            <ac:spMk id="3" creationId="{20D71F58-373C-AF06-BDBA-F50B0C9E3AC3}"/>
          </ac:spMkLst>
        </pc:spChg>
        <pc:spChg chg="del">
          <ac:chgData name="芷芸 陳" userId="0e9c262365ae3346" providerId="LiveId" clId="{31F71514-0E29-4B5D-915B-329841BEDBB6}" dt="2023-09-19T19:00:56.095" v="138" actId="478"/>
          <ac:spMkLst>
            <pc:docMk/>
            <pc:sldMk cId="1413934304" sldId="326"/>
            <ac:spMk id="4" creationId="{EF5F7FB0-BCB0-DE95-31F1-7505AF4751AF}"/>
          </ac:spMkLst>
        </pc:spChg>
        <pc:spChg chg="add mod">
          <ac:chgData name="芷芸 陳" userId="0e9c262365ae3346" providerId="LiveId" clId="{31F71514-0E29-4B5D-915B-329841BEDBB6}" dt="2023-09-19T19:00:54.258" v="137"/>
          <ac:spMkLst>
            <pc:docMk/>
            <pc:sldMk cId="1413934304" sldId="326"/>
            <ac:spMk id="10" creationId="{6C080CBC-0611-97AE-E4AD-C4A50CAFF24C}"/>
          </ac:spMkLst>
        </pc:spChg>
        <pc:picChg chg="add del mod">
          <ac:chgData name="芷芸 陳" userId="0e9c262365ae3346" providerId="LiveId" clId="{31F71514-0E29-4B5D-915B-329841BEDBB6}" dt="2023-09-19T19:01:04.931" v="142" actId="21"/>
          <ac:picMkLst>
            <pc:docMk/>
            <pc:sldMk cId="1413934304" sldId="326"/>
            <ac:picMk id="9" creationId="{F7713D41-2A8C-E7B0-819D-F571B79C46C9}"/>
          </ac:picMkLst>
        </pc:picChg>
        <pc:picChg chg="add mod">
          <ac:chgData name="芷芸 陳" userId="0e9c262365ae3346" providerId="LiveId" clId="{31F71514-0E29-4B5D-915B-329841BEDBB6}" dt="2023-09-19T19:01:46.111" v="166" actId="1582"/>
          <ac:picMkLst>
            <pc:docMk/>
            <pc:sldMk cId="1413934304" sldId="326"/>
            <ac:picMk id="11" creationId="{1BEB0786-3AC7-6C13-24B1-37406582E5F7}"/>
          </ac:picMkLst>
        </pc:picChg>
      </pc:sldChg>
      <pc:sldChg chg="addSp delSp new del mod">
        <pc:chgData name="芷芸 陳" userId="0e9c262365ae3346" providerId="LiveId" clId="{31F71514-0E29-4B5D-915B-329841BEDBB6}" dt="2023-09-19T19:05:51.556" v="377" actId="47"/>
        <pc:sldMkLst>
          <pc:docMk/>
          <pc:sldMk cId="1601955550" sldId="327"/>
        </pc:sldMkLst>
        <pc:picChg chg="add del">
          <ac:chgData name="芷芸 陳" userId="0e9c262365ae3346" providerId="LiveId" clId="{31F71514-0E29-4B5D-915B-329841BEDBB6}" dt="2023-09-19T19:01:40.275" v="163" actId="21"/>
          <ac:picMkLst>
            <pc:docMk/>
            <pc:sldMk cId="1601955550" sldId="327"/>
            <ac:picMk id="9" creationId="{383F31C4-7BAD-5957-E976-CD58DC82349E}"/>
          </ac:picMkLst>
        </pc:picChg>
      </pc:sldChg>
      <pc:sldChg chg="addSp delSp new mod ord">
        <pc:chgData name="芷芸 陳" userId="0e9c262365ae3346" providerId="LiveId" clId="{31F71514-0E29-4B5D-915B-329841BEDBB6}" dt="2023-09-19T19:02:58.442" v="191" actId="21"/>
        <pc:sldMkLst>
          <pc:docMk/>
          <pc:sldMk cId="1536709782" sldId="328"/>
        </pc:sldMkLst>
        <pc:picChg chg="add del">
          <ac:chgData name="芷芸 陳" userId="0e9c262365ae3346" providerId="LiveId" clId="{31F71514-0E29-4B5D-915B-329841BEDBB6}" dt="2023-09-19T19:02:58.442" v="191" actId="21"/>
          <ac:picMkLst>
            <pc:docMk/>
            <pc:sldMk cId="1536709782" sldId="328"/>
            <ac:picMk id="9" creationId="{13FA6203-63E4-F650-305D-80DFC1E89909}"/>
          </ac:picMkLst>
        </pc:picChg>
      </pc:sldChg>
      <pc:sldChg chg="addSp delSp modSp new mod ord">
        <pc:chgData name="芷芸 陳" userId="0e9c262365ae3346" providerId="LiveId" clId="{31F71514-0E29-4B5D-915B-329841BEDBB6}" dt="2023-09-19T19:03:16.611" v="202" actId="1076"/>
        <pc:sldMkLst>
          <pc:docMk/>
          <pc:sldMk cId="3583602018" sldId="329"/>
        </pc:sldMkLst>
        <pc:spChg chg="del">
          <ac:chgData name="芷芸 陳" userId="0e9c262365ae3346" providerId="LiveId" clId="{31F71514-0E29-4B5D-915B-329841BEDBB6}" dt="2023-09-19T19:02:37.082" v="175" actId="478"/>
          <ac:spMkLst>
            <pc:docMk/>
            <pc:sldMk cId="3583602018" sldId="329"/>
            <ac:spMk id="2" creationId="{26324363-5056-496F-CC61-05DB4A0FC8F3}"/>
          </ac:spMkLst>
        </pc:spChg>
        <pc:spChg chg="del">
          <ac:chgData name="芷芸 陳" userId="0e9c262365ae3346" providerId="LiveId" clId="{31F71514-0E29-4B5D-915B-329841BEDBB6}" dt="2023-09-19T19:02:37.736" v="176" actId="478"/>
          <ac:spMkLst>
            <pc:docMk/>
            <pc:sldMk cId="3583602018" sldId="329"/>
            <ac:spMk id="3" creationId="{A871E6BC-6088-42EB-29D3-5A3977A0D5E8}"/>
          </ac:spMkLst>
        </pc:spChg>
        <pc:spChg chg="del">
          <ac:chgData name="芷芸 陳" userId="0e9c262365ae3346" providerId="LiveId" clId="{31F71514-0E29-4B5D-915B-329841BEDBB6}" dt="2023-09-19T19:03:07.390" v="197" actId="478"/>
          <ac:spMkLst>
            <pc:docMk/>
            <pc:sldMk cId="3583602018" sldId="329"/>
            <ac:spMk id="4" creationId="{701DABBC-5C12-F7EA-E40F-322DDC1D723B}"/>
          </ac:spMkLst>
        </pc:spChg>
        <pc:spChg chg="add mod">
          <ac:chgData name="芷芸 陳" userId="0e9c262365ae3346" providerId="LiveId" clId="{31F71514-0E29-4B5D-915B-329841BEDBB6}" dt="2023-09-19T19:02:52.575" v="186" actId="20577"/>
          <ac:spMkLst>
            <pc:docMk/>
            <pc:sldMk cId="3583602018" sldId="329"/>
            <ac:spMk id="10" creationId="{635EC9DA-E899-2235-E32F-CC41AA6398E5}"/>
          </ac:spMkLst>
        </pc:spChg>
        <pc:picChg chg="add mod">
          <ac:chgData name="芷芸 陳" userId="0e9c262365ae3346" providerId="LiveId" clId="{31F71514-0E29-4B5D-915B-329841BEDBB6}" dt="2023-09-19T19:03:16.611" v="202" actId="1076"/>
          <ac:picMkLst>
            <pc:docMk/>
            <pc:sldMk cId="3583602018" sldId="329"/>
            <ac:picMk id="9" creationId="{3B5C4211-52C2-09EB-9859-44A163DAE541}"/>
          </ac:picMkLst>
        </pc:picChg>
        <pc:picChg chg="add mod">
          <ac:chgData name="芷芸 陳" userId="0e9c262365ae3346" providerId="LiveId" clId="{31F71514-0E29-4B5D-915B-329841BEDBB6}" dt="2023-09-19T19:03:15.611" v="200" actId="1076"/>
          <ac:picMkLst>
            <pc:docMk/>
            <pc:sldMk cId="3583602018" sldId="329"/>
            <ac:picMk id="11" creationId="{315289DC-2476-6602-35EC-B61CE19BD7CE}"/>
          </ac:picMkLst>
        </pc:picChg>
      </pc:sldChg>
      <pc:sldChg chg="addSp delSp modSp new mod ord">
        <pc:chgData name="芷芸 陳" userId="0e9c262365ae3346" providerId="LiveId" clId="{31F71514-0E29-4B5D-915B-329841BEDBB6}" dt="2023-09-19T19:04:41.739" v="315" actId="1076"/>
        <pc:sldMkLst>
          <pc:docMk/>
          <pc:sldMk cId="2914183501" sldId="330"/>
        </pc:sldMkLst>
        <pc:spChg chg="del">
          <ac:chgData name="芷芸 陳" userId="0e9c262365ae3346" providerId="LiveId" clId="{31F71514-0E29-4B5D-915B-329841BEDBB6}" dt="2023-09-19T19:03:35.296" v="225" actId="478"/>
          <ac:spMkLst>
            <pc:docMk/>
            <pc:sldMk cId="2914183501" sldId="330"/>
            <ac:spMk id="2" creationId="{756A10DE-C8FA-3188-84AC-692844140BB2}"/>
          </ac:spMkLst>
        </pc:spChg>
        <pc:spChg chg="del">
          <ac:chgData name="芷芸 陳" userId="0e9c262365ae3346" providerId="LiveId" clId="{31F71514-0E29-4B5D-915B-329841BEDBB6}" dt="2023-09-19T19:03:36.734" v="226" actId="478"/>
          <ac:spMkLst>
            <pc:docMk/>
            <pc:sldMk cId="2914183501" sldId="330"/>
            <ac:spMk id="3" creationId="{B7768C6F-0339-5FC7-4525-E65DCA5C2F5E}"/>
          </ac:spMkLst>
        </pc:spChg>
        <pc:spChg chg="del">
          <ac:chgData name="芷芸 陳" userId="0e9c262365ae3346" providerId="LiveId" clId="{31F71514-0E29-4B5D-915B-329841BEDBB6}" dt="2023-09-19T19:03:37.412" v="227" actId="478"/>
          <ac:spMkLst>
            <pc:docMk/>
            <pc:sldMk cId="2914183501" sldId="330"/>
            <ac:spMk id="4" creationId="{5FF112B0-FEB8-4BCE-721F-D9626FAB129D}"/>
          </ac:spMkLst>
        </pc:spChg>
        <pc:spChg chg="add mod">
          <ac:chgData name="芷芸 陳" userId="0e9c262365ae3346" providerId="LiveId" clId="{31F71514-0E29-4B5D-915B-329841BEDBB6}" dt="2023-09-19T19:03:34.336" v="224"/>
          <ac:spMkLst>
            <pc:docMk/>
            <pc:sldMk cId="2914183501" sldId="330"/>
            <ac:spMk id="10" creationId="{EF492FAC-2B00-6BB9-9EBF-53EF8D59E383}"/>
          </ac:spMkLst>
        </pc:spChg>
        <pc:spChg chg="add mod">
          <ac:chgData name="芷芸 陳" userId="0e9c262365ae3346" providerId="LiveId" clId="{31F71514-0E29-4B5D-915B-329841BEDBB6}" dt="2023-09-19T19:04:41.739" v="315" actId="1076"/>
          <ac:spMkLst>
            <pc:docMk/>
            <pc:sldMk cId="2914183501" sldId="330"/>
            <ac:spMk id="12" creationId="{0CABD80E-F14A-5BCD-5B11-96C8F3FDF77C}"/>
          </ac:spMkLst>
        </pc:spChg>
        <pc:picChg chg="add mod">
          <ac:chgData name="芷芸 陳" userId="0e9c262365ae3346" providerId="LiveId" clId="{31F71514-0E29-4B5D-915B-329841BEDBB6}" dt="2023-09-19T19:03:57.743" v="239" actId="1076"/>
          <ac:picMkLst>
            <pc:docMk/>
            <pc:sldMk cId="2914183501" sldId="330"/>
            <ac:picMk id="9" creationId="{AD246BE5-B018-D0E2-4A0E-4BB792B68CA4}"/>
          </ac:picMkLst>
        </pc:picChg>
        <pc:picChg chg="add mod">
          <ac:chgData name="芷芸 陳" userId="0e9c262365ae3346" providerId="LiveId" clId="{31F71514-0E29-4B5D-915B-329841BEDBB6}" dt="2023-09-19T19:04:07.101" v="244" actId="1582"/>
          <ac:picMkLst>
            <pc:docMk/>
            <pc:sldMk cId="2914183501" sldId="330"/>
            <ac:picMk id="11" creationId="{77D71DFB-2827-456F-BD4B-8315EF816B5A}"/>
          </ac:picMkLst>
        </pc:picChg>
      </pc:sldChg>
      <pc:sldChg chg="addSp delSp new del mod">
        <pc:chgData name="芷芸 陳" userId="0e9c262365ae3346" providerId="LiveId" clId="{31F71514-0E29-4B5D-915B-329841BEDBB6}" dt="2023-09-19T19:05:53.436" v="379" actId="47"/>
        <pc:sldMkLst>
          <pc:docMk/>
          <pc:sldMk cId="1268467987" sldId="331"/>
        </pc:sldMkLst>
        <pc:picChg chg="add del">
          <ac:chgData name="芷芸 陳" userId="0e9c262365ae3346" providerId="LiveId" clId="{31F71514-0E29-4B5D-915B-329841BEDBB6}" dt="2023-09-19T19:03:51.381" v="234" actId="21"/>
          <ac:picMkLst>
            <pc:docMk/>
            <pc:sldMk cId="1268467987" sldId="331"/>
            <ac:picMk id="9" creationId="{DBCCC398-4037-A1DE-3197-95814A927CEE}"/>
          </ac:picMkLst>
        </pc:picChg>
      </pc:sldChg>
      <pc:sldChg chg="addSp delSp modSp new mod ord">
        <pc:chgData name="芷芸 陳" userId="0e9c262365ae3346" providerId="LiveId" clId="{31F71514-0E29-4B5D-915B-329841BEDBB6}" dt="2023-09-19T19:06:43.188" v="406" actId="1076"/>
        <pc:sldMkLst>
          <pc:docMk/>
          <pc:sldMk cId="3676519200" sldId="332"/>
        </pc:sldMkLst>
        <pc:spChg chg="del">
          <ac:chgData name="芷芸 陳" userId="0e9c262365ae3346" providerId="LiveId" clId="{31F71514-0E29-4B5D-915B-329841BEDBB6}" dt="2023-09-19T19:04:54.511" v="321" actId="478"/>
          <ac:spMkLst>
            <pc:docMk/>
            <pc:sldMk cId="3676519200" sldId="332"/>
            <ac:spMk id="2" creationId="{417FF63D-CFBC-BE58-6FB5-A59AB3A455A3}"/>
          </ac:spMkLst>
        </pc:spChg>
        <pc:spChg chg="del">
          <ac:chgData name="芷芸 陳" userId="0e9c262365ae3346" providerId="LiveId" clId="{31F71514-0E29-4B5D-915B-329841BEDBB6}" dt="2023-09-19T19:04:56.004" v="322" actId="478"/>
          <ac:spMkLst>
            <pc:docMk/>
            <pc:sldMk cId="3676519200" sldId="332"/>
            <ac:spMk id="3" creationId="{B8DBCF36-51E0-4DCF-9FDA-82A024F9F265}"/>
          </ac:spMkLst>
        </pc:spChg>
        <pc:spChg chg="del">
          <ac:chgData name="芷芸 陳" userId="0e9c262365ae3346" providerId="LiveId" clId="{31F71514-0E29-4B5D-915B-329841BEDBB6}" dt="2023-09-19T19:05:35.147" v="368" actId="478"/>
          <ac:spMkLst>
            <pc:docMk/>
            <pc:sldMk cId="3676519200" sldId="332"/>
            <ac:spMk id="4" creationId="{74749B62-F526-A58D-A98F-6B2240041C69}"/>
          </ac:spMkLst>
        </pc:spChg>
        <pc:spChg chg="add del">
          <ac:chgData name="芷芸 陳" userId="0e9c262365ae3346" providerId="LiveId" clId="{31F71514-0E29-4B5D-915B-329841BEDBB6}" dt="2023-09-19T19:05:04.540" v="326" actId="22"/>
          <ac:spMkLst>
            <pc:docMk/>
            <pc:sldMk cId="3676519200" sldId="332"/>
            <ac:spMk id="11" creationId="{C679B368-2CE5-4603-B339-A5E4363128C2}"/>
          </ac:spMkLst>
        </pc:spChg>
        <pc:spChg chg="add mod">
          <ac:chgData name="芷芸 陳" userId="0e9c262365ae3346" providerId="LiveId" clId="{31F71514-0E29-4B5D-915B-329841BEDBB6}" dt="2023-09-19T19:06:16.959" v="389" actId="5793"/>
          <ac:spMkLst>
            <pc:docMk/>
            <pc:sldMk cId="3676519200" sldId="332"/>
            <ac:spMk id="12" creationId="{E5998842-8C8B-F149-90F1-5B9BD6C00208}"/>
          </ac:spMkLst>
        </pc:spChg>
        <pc:picChg chg="add mod ord">
          <ac:chgData name="芷芸 陳" userId="0e9c262365ae3346" providerId="LiveId" clId="{31F71514-0E29-4B5D-915B-329841BEDBB6}" dt="2023-09-19T19:06:43.188" v="406" actId="1076"/>
          <ac:picMkLst>
            <pc:docMk/>
            <pc:sldMk cId="3676519200" sldId="332"/>
            <ac:picMk id="9" creationId="{99AD1E64-59D0-298E-AB62-86D960E84742}"/>
          </ac:picMkLst>
        </pc:picChg>
        <pc:picChg chg="add del mod modCrop">
          <ac:chgData name="芷芸 陳" userId="0e9c262365ae3346" providerId="LiveId" clId="{31F71514-0E29-4B5D-915B-329841BEDBB6}" dt="2023-09-19T19:06:36.368" v="402" actId="21"/>
          <ac:picMkLst>
            <pc:docMk/>
            <pc:sldMk cId="3676519200" sldId="332"/>
            <ac:picMk id="13" creationId="{322AE54E-AA5D-2BA2-C82B-5812BE1E1E37}"/>
          </ac:picMkLst>
        </pc:picChg>
      </pc:sldChg>
      <pc:sldChg chg="addSp delSp new del mod ord">
        <pc:chgData name="芷芸 陳" userId="0e9c262365ae3346" providerId="LiveId" clId="{31F71514-0E29-4B5D-915B-329841BEDBB6}" dt="2023-09-19T19:05:52.222" v="378" actId="47"/>
        <pc:sldMkLst>
          <pc:docMk/>
          <pc:sldMk cId="2939076737" sldId="333"/>
        </pc:sldMkLst>
        <pc:picChg chg="add del">
          <ac:chgData name="芷芸 陳" userId="0e9c262365ae3346" providerId="LiveId" clId="{31F71514-0E29-4B5D-915B-329841BEDBB6}" dt="2023-09-19T19:05:24.919" v="363" actId="21"/>
          <ac:picMkLst>
            <pc:docMk/>
            <pc:sldMk cId="2939076737" sldId="333"/>
            <ac:picMk id="9" creationId="{DCCDF0DC-2985-3020-AD9D-EFDD96FE89F2}"/>
          </ac:picMkLst>
        </pc:picChg>
      </pc:sldChg>
      <pc:sldChg chg="addSp delSp modSp new mod">
        <pc:chgData name="芷芸 陳" userId="0e9c262365ae3346" providerId="LiveId" clId="{31F71514-0E29-4B5D-915B-329841BEDBB6}" dt="2023-09-19T19:06:55.254" v="411" actId="478"/>
        <pc:sldMkLst>
          <pc:docMk/>
          <pc:sldMk cId="1983003025" sldId="334"/>
        </pc:sldMkLst>
        <pc:spChg chg="del">
          <ac:chgData name="芷芸 陳" userId="0e9c262365ae3346" providerId="LiveId" clId="{31F71514-0E29-4B5D-915B-329841BEDBB6}" dt="2023-09-19T19:06:52.491" v="410" actId="478"/>
          <ac:spMkLst>
            <pc:docMk/>
            <pc:sldMk cId="1983003025" sldId="334"/>
            <ac:spMk id="2" creationId="{1DF3FEE8-6C07-BE9D-817F-959CCDBBE2AC}"/>
          </ac:spMkLst>
        </pc:spChg>
        <pc:spChg chg="del">
          <ac:chgData name="芷芸 陳" userId="0e9c262365ae3346" providerId="LiveId" clId="{31F71514-0E29-4B5D-915B-329841BEDBB6}" dt="2023-09-19T19:06:55.254" v="411" actId="478"/>
          <ac:spMkLst>
            <pc:docMk/>
            <pc:sldMk cId="1983003025" sldId="334"/>
            <ac:spMk id="3" creationId="{C9D6E31B-8246-3175-3FEF-2FCE0C9C551C}"/>
          </ac:spMkLst>
        </pc:spChg>
        <pc:spChg chg="add mod">
          <ac:chgData name="芷芸 陳" userId="0e9c262365ae3346" providerId="LiveId" clId="{31F71514-0E29-4B5D-915B-329841BEDBB6}" dt="2023-09-19T19:06:09.280" v="380"/>
          <ac:spMkLst>
            <pc:docMk/>
            <pc:sldMk cId="1983003025" sldId="334"/>
            <ac:spMk id="10" creationId="{C9EB99F2-A9AD-911C-533B-C96B9BC02A55}"/>
          </ac:spMkLst>
        </pc:spChg>
        <pc:spChg chg="add del mod">
          <ac:chgData name="芷芸 陳" userId="0e9c262365ae3346" providerId="LiveId" clId="{31F71514-0E29-4B5D-915B-329841BEDBB6}" dt="2023-09-19T19:06:30.273" v="396"/>
          <ac:spMkLst>
            <pc:docMk/>
            <pc:sldMk cId="1983003025" sldId="334"/>
            <ac:spMk id="11" creationId="{764AC2AD-BDF8-4A45-964D-C11CC8FDBBAF}"/>
          </ac:spMkLst>
        </pc:spChg>
        <pc:picChg chg="add mod">
          <ac:chgData name="芷芸 陳" userId="0e9c262365ae3346" providerId="LiveId" clId="{31F71514-0E29-4B5D-915B-329841BEDBB6}" dt="2023-09-19T19:06:48.715" v="408" actId="1076"/>
          <ac:picMkLst>
            <pc:docMk/>
            <pc:sldMk cId="1983003025" sldId="334"/>
            <ac:picMk id="9" creationId="{D3B0C8FB-D13C-0222-DF69-A16180289FB8}"/>
          </ac:picMkLst>
        </pc:picChg>
        <pc:picChg chg="add mod">
          <ac:chgData name="芷芸 陳" userId="0e9c262365ae3346" providerId="LiveId" clId="{31F71514-0E29-4B5D-915B-329841BEDBB6}" dt="2023-09-19T19:06:50.515" v="409" actId="1076"/>
          <ac:picMkLst>
            <pc:docMk/>
            <pc:sldMk cId="1983003025" sldId="334"/>
            <ac:picMk id="12" creationId="{642FAE8E-E9B1-5B78-165A-CCD42505ADE4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32132FF3-00C3-45FE-8501-B8F9D165715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56D83E6F-356D-4DFE-9AA3-675AB044805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65FB4526-0F57-4551-9B98-A493BDBC067B}" type="datetime1">
              <a:rPr lang="zh-TW" altLang="en-US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2023/9/19</a:t>
            </a:fld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76F9CB11-025B-45E9-A55D-3FB3C383EA9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ED03088-6A83-46E0-9E61-CCAF7C22853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ADC23264-6C96-4D2A-B867-76FEADB59940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‹#›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84435357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5AFAAD25-9227-4853-892B-C7EB5DE3AAF1}" type="datetime1">
              <a:rPr lang="zh-TW" altLang="en-US" noProof="0" smtClean="0"/>
              <a:t>2023/9/19</a:t>
            </a:fld>
            <a:endParaRPr lang="zh-TW" altLang="en-US" noProof="0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zh-TW" altLang="en-US" noProof="0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TW" altLang="en-US" noProof="0" dirty="0"/>
              <a:t>按一下以編輯母片文字樣式</a:t>
            </a:r>
          </a:p>
          <a:p>
            <a:pPr lvl="1" rtl="0"/>
            <a:r>
              <a:rPr lang="zh-TW" altLang="en-US" noProof="0" dirty="0"/>
              <a:t>第二層</a:t>
            </a:r>
          </a:p>
          <a:p>
            <a:pPr lvl="2" rtl="0"/>
            <a:r>
              <a:rPr lang="zh-TW" altLang="en-US" noProof="0" dirty="0"/>
              <a:t>第三層</a:t>
            </a:r>
          </a:p>
          <a:p>
            <a:pPr lvl="3" rtl="0"/>
            <a:r>
              <a:rPr lang="zh-TW" altLang="en-US" noProof="0" dirty="0"/>
              <a:t>第四層</a:t>
            </a:r>
          </a:p>
          <a:p>
            <a:pPr lvl="4" rtl="0"/>
            <a:r>
              <a:rPr lang="zh-TW" altLang="en-US" noProof="0" dirty="0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3C5C81A1-5F9C-4C15-B6E5-49FBACAD249D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389736760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3C5C81A1-5F9C-4C15-B6E5-49FBACAD249D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1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9523886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93118E17-E86B-4918-AC6E-373CA9D866B1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9560705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93118E17-E86B-4918-AC6E-373CA9D866B1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3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9269076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93118E17-E86B-4918-AC6E-373CA9D866B1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4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2303086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93118E17-E86B-4918-AC6E-373CA9D866B1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5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6014033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93118E17-E86B-4918-AC6E-373CA9D866B1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6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5573257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93118E17-E86B-4918-AC6E-373CA9D866B1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7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8141967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93118E17-E86B-4918-AC6E-373CA9D866B1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8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969846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職稱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右下">
            <a:extLst>
              <a:ext uri="{FF2B5EF4-FFF2-40B4-BE49-F238E27FC236}">
                <a16:creationId xmlns:a16="http://schemas.microsoft.com/office/drawing/2014/main" id="{0CBC73C8-CC60-49A5-BC76-BA8E43BB84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grpSp>
          <p:nvGrpSpPr>
            <p:cNvPr id="24" name="圖形 157">
              <a:extLst>
                <a:ext uri="{FF2B5EF4-FFF2-40B4-BE49-F238E27FC236}">
                  <a16:creationId xmlns:a16="http://schemas.microsoft.com/office/drawing/2014/main" id="{A2B94463-7088-4D2A-B55D-9C55F95706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8662740" y="3276601"/>
              <a:ext cx="3529260" cy="3581399"/>
              <a:chOff x="4114800" y="1423987"/>
              <a:chExt cx="3961542" cy="4007547"/>
            </a:xfrm>
            <a:noFill/>
          </p:grpSpPr>
          <p:sp>
            <p:nvSpPr>
              <p:cNvPr id="26" name="手繪多邊形：圖案 25">
                <a:extLst>
                  <a:ext uri="{FF2B5EF4-FFF2-40B4-BE49-F238E27FC236}">
                    <a16:creationId xmlns:a16="http://schemas.microsoft.com/office/drawing/2014/main" id="{5785D7F3-06BB-480E-A58D-A8E0EB87C4D4}"/>
                  </a:ext>
                </a:extLst>
              </p:cNvPr>
              <p:cNvSpPr/>
              <p:nvPr/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pPr rtl="0"/>
                <a:endParaRPr lang="zh-TW" altLang="en-US" noProof="0">
                  <a:latin typeface="Microsoft JhengHei UI" panose="020B0604030504040204" pitchFamily="34" charset="-120"/>
                  <a:ea typeface="Microsoft JhengHei UI" panose="020B0604030504040204" pitchFamily="34" charset="-120"/>
                </a:endParaRPr>
              </a:p>
            </p:txBody>
          </p:sp>
          <p:sp>
            <p:nvSpPr>
              <p:cNvPr id="27" name="手繪多邊形：圖案 26">
                <a:extLst>
                  <a:ext uri="{FF2B5EF4-FFF2-40B4-BE49-F238E27FC236}">
                    <a16:creationId xmlns:a16="http://schemas.microsoft.com/office/drawing/2014/main" id="{208AE46A-A447-444D-9163-96E61EC48767}"/>
                  </a:ext>
                </a:extLst>
              </p:cNvPr>
              <p:cNvSpPr/>
              <p:nvPr/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pPr rtl="0"/>
                <a:endParaRPr lang="zh-TW" altLang="en-US" noProof="0">
                  <a:latin typeface="Microsoft JhengHei UI" panose="020B0604030504040204" pitchFamily="34" charset="-120"/>
                  <a:ea typeface="Microsoft JhengHei UI" panose="020B0604030504040204" pitchFamily="34" charset="-120"/>
                </a:endParaRPr>
              </a:p>
            </p:txBody>
          </p:sp>
          <p:sp>
            <p:nvSpPr>
              <p:cNvPr id="28" name="手繪多邊形：圖案 27">
                <a:extLst>
                  <a:ext uri="{FF2B5EF4-FFF2-40B4-BE49-F238E27FC236}">
                    <a16:creationId xmlns:a16="http://schemas.microsoft.com/office/drawing/2014/main" id="{41997203-3E59-4097-B832-06B249C67618}"/>
                  </a:ext>
                </a:extLst>
              </p:cNvPr>
              <p:cNvSpPr/>
              <p:nvPr/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pPr rtl="0"/>
                <a:endParaRPr lang="zh-TW" altLang="en-US" noProof="0">
                  <a:latin typeface="Microsoft JhengHei UI" panose="020B0604030504040204" pitchFamily="34" charset="-120"/>
                  <a:ea typeface="Microsoft JhengHei UI" panose="020B0604030504040204" pitchFamily="34" charset="-120"/>
                </a:endParaRPr>
              </a:p>
            </p:txBody>
          </p:sp>
          <p:sp>
            <p:nvSpPr>
              <p:cNvPr id="29" name="手繪多邊形：圖案 28">
                <a:extLst>
                  <a:ext uri="{FF2B5EF4-FFF2-40B4-BE49-F238E27FC236}">
                    <a16:creationId xmlns:a16="http://schemas.microsoft.com/office/drawing/2014/main" id="{B5D4D033-43E9-4776-9E25-97767380D8CC}"/>
                  </a:ext>
                </a:extLst>
              </p:cNvPr>
              <p:cNvSpPr/>
              <p:nvPr/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pPr rtl="0"/>
                <a:endParaRPr lang="zh-TW" altLang="en-US" noProof="0">
                  <a:latin typeface="Microsoft JhengHei UI" panose="020B0604030504040204" pitchFamily="34" charset="-120"/>
                  <a:ea typeface="Microsoft JhengHei UI" panose="020B0604030504040204" pitchFamily="34" charset="-120"/>
                </a:endParaRPr>
              </a:p>
            </p:txBody>
          </p:sp>
          <p:sp>
            <p:nvSpPr>
              <p:cNvPr id="30" name="手繪多邊形：圖案 29">
                <a:extLst>
                  <a:ext uri="{FF2B5EF4-FFF2-40B4-BE49-F238E27FC236}">
                    <a16:creationId xmlns:a16="http://schemas.microsoft.com/office/drawing/2014/main" id="{FE52F424-D385-43AD-AE40-3D9501923110}"/>
                  </a:ext>
                </a:extLst>
              </p:cNvPr>
              <p:cNvSpPr/>
              <p:nvPr/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pPr rtl="0"/>
                <a:endParaRPr lang="zh-TW" altLang="en-US" noProof="0">
                  <a:latin typeface="Microsoft JhengHei UI" panose="020B0604030504040204" pitchFamily="34" charset="-120"/>
                  <a:ea typeface="Microsoft JhengHei UI" panose="020B0604030504040204" pitchFamily="34" charset="-120"/>
                </a:endParaRPr>
              </a:p>
            </p:txBody>
          </p:sp>
          <p:sp>
            <p:nvSpPr>
              <p:cNvPr id="31" name="手繪多邊形：圖案 30">
                <a:extLst>
                  <a:ext uri="{FF2B5EF4-FFF2-40B4-BE49-F238E27FC236}">
                    <a16:creationId xmlns:a16="http://schemas.microsoft.com/office/drawing/2014/main" id="{5E32ABCD-6C91-4A5F-BB61-8B3C026C9080}"/>
                  </a:ext>
                </a:extLst>
              </p:cNvPr>
              <p:cNvSpPr/>
              <p:nvPr/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pPr rtl="0"/>
                <a:endParaRPr lang="zh-TW" altLang="en-US" noProof="0">
                  <a:latin typeface="Microsoft JhengHei UI" panose="020B0604030504040204" pitchFamily="34" charset="-120"/>
                  <a:ea typeface="Microsoft JhengHei UI" panose="020B0604030504040204" pitchFamily="34" charset="-120"/>
                </a:endParaRPr>
              </a:p>
            </p:txBody>
          </p:sp>
          <p:sp>
            <p:nvSpPr>
              <p:cNvPr id="32" name="手繪多邊形：圖案 31">
                <a:extLst>
                  <a:ext uri="{FF2B5EF4-FFF2-40B4-BE49-F238E27FC236}">
                    <a16:creationId xmlns:a16="http://schemas.microsoft.com/office/drawing/2014/main" id="{B6ABE3A6-D624-4D18-A43B-D87C67481123}"/>
                  </a:ext>
                </a:extLst>
              </p:cNvPr>
              <p:cNvSpPr/>
              <p:nvPr/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pPr rtl="0"/>
                <a:endParaRPr lang="zh-TW" altLang="en-US" noProof="0">
                  <a:latin typeface="Microsoft JhengHei UI" panose="020B0604030504040204" pitchFamily="34" charset="-120"/>
                  <a:ea typeface="Microsoft JhengHei UI" panose="020B0604030504040204" pitchFamily="34" charset="-120"/>
                </a:endParaRPr>
              </a:p>
            </p:txBody>
          </p:sp>
        </p:grpSp>
        <p:sp>
          <p:nvSpPr>
            <p:cNvPr id="25" name="手繪多邊形：圖案 24">
              <a:extLst>
                <a:ext uri="{FF2B5EF4-FFF2-40B4-BE49-F238E27FC236}">
                  <a16:creationId xmlns:a16="http://schemas.microsoft.com/office/drawing/2014/main" id="{DF2787DC-EEA3-46C0-9CD4-1AB906DB4B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zh-TW" altLang="en-US" noProof="0"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</p:grpSp>
      <p:sp>
        <p:nvSpPr>
          <p:cNvPr id="39" name="圖片版面配置區 38">
            <a:extLst>
              <a:ext uri="{FF2B5EF4-FFF2-40B4-BE49-F238E27FC236}">
                <a16:creationId xmlns:a16="http://schemas.microsoft.com/office/drawing/2014/main" id="{167AAA19-C621-4D54-B748-5A06F4417CA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19841" y="3003970"/>
            <a:ext cx="11084189" cy="3854030"/>
          </a:xfrm>
          <a:custGeom>
            <a:avLst/>
            <a:gdLst>
              <a:gd name="connsiteX0" fmla="*/ 5542094 w 11084189"/>
              <a:gd name="connsiteY0" fmla="*/ 0 h 3854030"/>
              <a:gd name="connsiteX1" fmla="*/ 11061525 w 11084189"/>
              <a:gd name="connsiteY1" fmla="*/ 3748287 h 3854030"/>
              <a:gd name="connsiteX2" fmla="*/ 11084189 w 11084189"/>
              <a:gd name="connsiteY2" fmla="*/ 3854030 h 3854030"/>
              <a:gd name="connsiteX3" fmla="*/ 0 w 11084189"/>
              <a:gd name="connsiteY3" fmla="*/ 3854030 h 3854030"/>
              <a:gd name="connsiteX4" fmla="*/ 22663 w 11084189"/>
              <a:gd name="connsiteY4" fmla="*/ 3748287 h 3854030"/>
              <a:gd name="connsiteX5" fmla="*/ 5542094 w 11084189"/>
              <a:gd name="connsiteY5" fmla="*/ 0 h 38540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084189" h="3854030">
                <a:moveTo>
                  <a:pt x="5542094" y="0"/>
                </a:moveTo>
                <a:cubicBezTo>
                  <a:pt x="8264668" y="0"/>
                  <a:pt x="10536186" y="1609144"/>
                  <a:pt x="11061525" y="3748287"/>
                </a:cubicBezTo>
                <a:lnTo>
                  <a:pt x="11084189" y="3854030"/>
                </a:lnTo>
                <a:lnTo>
                  <a:pt x="0" y="3854030"/>
                </a:lnTo>
                <a:lnTo>
                  <a:pt x="22663" y="3748287"/>
                </a:lnTo>
                <a:cubicBezTo>
                  <a:pt x="548002" y="1609144"/>
                  <a:pt x="2819520" y="0"/>
                  <a:pt x="5542094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marL="0" indent="0" algn="ctr">
              <a:buNone/>
              <a:defRPr sz="20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在此插入相片</a:t>
            </a:r>
          </a:p>
        </p:txBody>
      </p:sp>
      <p:grpSp>
        <p:nvGrpSpPr>
          <p:cNvPr id="9" name="右上方">
            <a:extLst>
              <a:ext uri="{FF2B5EF4-FFF2-40B4-BE49-F238E27FC236}">
                <a16:creationId xmlns:a16="http://schemas.microsoft.com/office/drawing/2014/main" id="{3E5EBBCF-761D-49AA-8960-D06A3484B9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49" y="-3086"/>
            <a:ext cx="2198951" cy="3349518"/>
            <a:chOff x="10849" y="-3086"/>
            <a:chExt cx="2198951" cy="3349518"/>
          </a:xfrm>
        </p:grpSpPr>
        <p:sp>
          <p:nvSpPr>
            <p:cNvPr id="10" name="手繪多邊形：圖案 9">
              <a:extLst>
                <a:ext uri="{FF2B5EF4-FFF2-40B4-BE49-F238E27FC236}">
                  <a16:creationId xmlns:a16="http://schemas.microsoft.com/office/drawing/2014/main" id="{60F7E5D2-CFBA-4149-A9B1-32047212E5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zh-TW" altLang="en-US" noProof="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  <p:sp>
          <p:nvSpPr>
            <p:cNvPr id="11" name="手繪多邊形：圖案 10">
              <a:extLst>
                <a:ext uri="{FF2B5EF4-FFF2-40B4-BE49-F238E27FC236}">
                  <a16:creationId xmlns:a16="http://schemas.microsoft.com/office/drawing/2014/main" id="{48B55E1C-675E-425D-8EDF-AEA4D6B3475B}"/>
                </a:ext>
              </a:extLst>
            </p:cNvPr>
            <p:cNvSpPr/>
            <p:nvPr/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rtl="0"/>
              <a:endParaRPr lang="zh-TW" altLang="en-US" noProof="0"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  <p:sp>
          <p:nvSpPr>
            <p:cNvPr id="12" name="手繪多邊形：圖案 11">
              <a:extLst>
                <a:ext uri="{FF2B5EF4-FFF2-40B4-BE49-F238E27FC236}">
                  <a16:creationId xmlns:a16="http://schemas.microsoft.com/office/drawing/2014/main" id="{8FCA9AA7-FBFD-40D2-BF04-E2E0B1BD63FC}"/>
                </a:ext>
              </a:extLst>
            </p:cNvPr>
            <p:cNvSpPr/>
            <p:nvPr/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rtl="0"/>
              <a:endParaRPr lang="zh-TW" altLang="en-US" noProof="0"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  <p:sp>
          <p:nvSpPr>
            <p:cNvPr id="13" name="手繪多邊形：圖案 12">
              <a:extLst>
                <a:ext uri="{FF2B5EF4-FFF2-40B4-BE49-F238E27FC236}">
                  <a16:creationId xmlns:a16="http://schemas.microsoft.com/office/drawing/2014/main" id="{6C09EC90-AF39-4D10-9018-0FFB283B91F4}"/>
                </a:ext>
              </a:extLst>
            </p:cNvPr>
            <p:cNvSpPr/>
            <p:nvPr/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rtl="0"/>
              <a:endParaRPr lang="zh-TW" altLang="en-US" noProof="0"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  <p:sp>
          <p:nvSpPr>
            <p:cNvPr id="14" name="手繪多邊形：圖案 13">
              <a:extLst>
                <a:ext uri="{FF2B5EF4-FFF2-40B4-BE49-F238E27FC236}">
                  <a16:creationId xmlns:a16="http://schemas.microsoft.com/office/drawing/2014/main" id="{CF263181-1CB8-4DF1-94C2-E217E733B562}"/>
                </a:ext>
              </a:extLst>
            </p:cNvPr>
            <p:cNvSpPr/>
            <p:nvPr/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rtl="0"/>
              <a:endParaRPr lang="zh-TW" altLang="en-US" noProof="0"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  <p:sp>
          <p:nvSpPr>
            <p:cNvPr id="15" name="手繪多邊形：圖案 14">
              <a:extLst>
                <a:ext uri="{FF2B5EF4-FFF2-40B4-BE49-F238E27FC236}">
                  <a16:creationId xmlns:a16="http://schemas.microsoft.com/office/drawing/2014/main" id="{031408EA-002C-4A55-8451-03A0FCEC52B1}"/>
                </a:ext>
              </a:extLst>
            </p:cNvPr>
            <p:cNvSpPr/>
            <p:nvPr/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rtl="0"/>
              <a:endParaRPr lang="zh-TW" altLang="en-US" noProof="0"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  <p:sp>
          <p:nvSpPr>
            <p:cNvPr id="16" name="手繪多邊形：圖案 15">
              <a:extLst>
                <a:ext uri="{FF2B5EF4-FFF2-40B4-BE49-F238E27FC236}">
                  <a16:creationId xmlns:a16="http://schemas.microsoft.com/office/drawing/2014/main" id="{23E51D71-EB7F-46DD-AE4A-E64644F646AC}"/>
                </a:ext>
              </a:extLst>
            </p:cNvPr>
            <p:cNvSpPr/>
            <p:nvPr/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rtl="0"/>
              <a:endParaRPr lang="zh-TW" altLang="en-US" noProof="0"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  <p:sp>
          <p:nvSpPr>
            <p:cNvPr id="17" name="手繪多邊形：圖案 16">
              <a:extLst>
                <a:ext uri="{FF2B5EF4-FFF2-40B4-BE49-F238E27FC236}">
                  <a16:creationId xmlns:a16="http://schemas.microsoft.com/office/drawing/2014/main" id="{401E4470-A9CC-4FE2-9249-F71E89C4FB28}"/>
                </a:ext>
              </a:extLst>
            </p:cNvPr>
            <p:cNvSpPr/>
            <p:nvPr/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rtl="0"/>
              <a:endParaRPr lang="zh-TW" altLang="en-US" noProof="0"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</p:grpSp>
      <p:sp>
        <p:nvSpPr>
          <p:cNvPr id="18" name="標題 1">
            <a:extLst>
              <a:ext uri="{FF2B5EF4-FFF2-40B4-BE49-F238E27FC236}">
                <a16:creationId xmlns:a16="http://schemas.microsoft.com/office/drawing/2014/main" id="{6653DE96-35D3-4AA3-B11A-A5882CC7A4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6275" y="570602"/>
            <a:ext cx="5996619" cy="2226076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>
              <a:defRPr baseline="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algn="l" rtl="0"/>
            <a:r>
              <a:rPr lang="zh-TW" altLang="en-US" sz="5400" noProof="0">
                <a:cs typeface="Posterama" panose="020B0504020200020000" pitchFamily="34" charset="0"/>
              </a:rPr>
              <a:t>按一下以編輯母片標題樣式</a:t>
            </a:r>
          </a:p>
        </p:txBody>
      </p:sp>
      <p:sp>
        <p:nvSpPr>
          <p:cNvPr id="19" name="副標題 2">
            <a:extLst>
              <a:ext uri="{FF2B5EF4-FFF2-40B4-BE49-F238E27FC236}">
                <a16:creationId xmlns:a16="http://schemas.microsoft.com/office/drawing/2014/main" id="{E1C011E4-9F9C-45C6-9C1F-7A9F3721C2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13040" y="1597426"/>
            <a:ext cx="3370134" cy="441403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>
              <a:buNone/>
              <a:defRPr sz="2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algn="l" rtl="0">
              <a:lnSpc>
                <a:spcPct val="110000"/>
              </a:lnSpc>
            </a:pPr>
            <a:r>
              <a:rPr lang="zh-TW" altLang="en-US" sz="2200" noProof="0">
                <a:cs typeface="Segoe UI Semilight" panose="020B0402040204020203" pitchFamily="34" charset="0"/>
              </a:rPr>
              <a:t>按一下以編輯母片子標題樣式</a:t>
            </a:r>
          </a:p>
        </p:txBody>
      </p:sp>
      <p:grpSp>
        <p:nvGrpSpPr>
          <p:cNvPr id="21" name="交叉">
            <a:extLst>
              <a:ext uri="{FF2B5EF4-FFF2-40B4-BE49-F238E27FC236}">
                <a16:creationId xmlns:a16="http://schemas.microsoft.com/office/drawing/2014/main" id="{51E372DC-98EB-4EBC-9D4C-A21D11837A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62000" y="6150811"/>
            <a:ext cx="118872" cy="118872"/>
            <a:chOff x="1175347" y="3733800"/>
            <a:chExt cx="118872" cy="118872"/>
          </a:xfrm>
        </p:grpSpPr>
        <p:cxnSp>
          <p:nvCxnSpPr>
            <p:cNvPr id="22" name="直線接點​​(S) 21">
              <a:extLst>
                <a:ext uri="{FF2B5EF4-FFF2-40B4-BE49-F238E27FC236}">
                  <a16:creationId xmlns:a16="http://schemas.microsoft.com/office/drawing/2014/main" id="{9173A0CF-667C-4499-98A9-03752E3C37AF}"/>
                </a:ext>
              </a:extLst>
            </p:cNvPr>
            <p:cNvCxnSpPr>
              <a:cxnSpLocks/>
            </p:cNvCxnSpPr>
            <p:nvPr/>
          </p:nvCxnSpPr>
          <p:spPr>
            <a:xfrm>
              <a:off x="1234783" y="3733800"/>
              <a:ext cx="0" cy="118872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" name="直線接點​​(S) 22">
              <a:extLst>
                <a:ext uri="{FF2B5EF4-FFF2-40B4-BE49-F238E27FC236}">
                  <a16:creationId xmlns:a16="http://schemas.microsoft.com/office/drawing/2014/main" id="{C5D99060-086B-40C6-A8B9-2768DB548A03}"/>
                </a:ext>
              </a:extLst>
            </p:cNvPr>
            <p:cNvCxnSpPr>
              <a:cxnSpLocks/>
            </p:cNvCxnSpPr>
            <p:nvPr/>
          </p:nvCxnSpPr>
          <p:spPr>
            <a:xfrm>
              <a:off x="1175347" y="3793236"/>
              <a:ext cx="118872" cy="0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465858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內容 2 欄位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左上方">
            <a:extLst>
              <a:ext uri="{FF2B5EF4-FFF2-40B4-BE49-F238E27FC236}">
                <a16:creationId xmlns:a16="http://schemas.microsoft.com/office/drawing/2014/main" id="{BBD4F959-5EA4-4F76-B85B-21D723B3B3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49" y="-3086"/>
            <a:ext cx="2198951" cy="3349518"/>
            <a:chOff x="10849" y="-3086"/>
            <a:chExt cx="2198951" cy="3349518"/>
          </a:xfrm>
        </p:grpSpPr>
        <p:sp>
          <p:nvSpPr>
            <p:cNvPr id="5" name="手繪多邊形：圖案 4">
              <a:extLst>
                <a:ext uri="{FF2B5EF4-FFF2-40B4-BE49-F238E27FC236}">
                  <a16:creationId xmlns:a16="http://schemas.microsoft.com/office/drawing/2014/main" id="{FEA59C57-9D10-43F2-A117-CF056B0EE0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zh-TW" altLang="en-US" noProof="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  <p:sp>
          <p:nvSpPr>
            <p:cNvPr id="6" name="手繪多邊形：圖案 5">
              <a:extLst>
                <a:ext uri="{FF2B5EF4-FFF2-40B4-BE49-F238E27FC236}">
                  <a16:creationId xmlns:a16="http://schemas.microsoft.com/office/drawing/2014/main" id="{15FBE050-1863-42EC-8923-851534803290}"/>
                </a:ext>
              </a:extLst>
            </p:cNvPr>
            <p:cNvSpPr/>
            <p:nvPr/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rtl="0"/>
              <a:endParaRPr lang="zh-TW" altLang="en-US" noProof="0"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  <p:sp>
          <p:nvSpPr>
            <p:cNvPr id="7" name="手繪多邊形：圖案 6">
              <a:extLst>
                <a:ext uri="{FF2B5EF4-FFF2-40B4-BE49-F238E27FC236}">
                  <a16:creationId xmlns:a16="http://schemas.microsoft.com/office/drawing/2014/main" id="{53B1833D-57B2-41AD-9621-7D5A33B79274}"/>
                </a:ext>
              </a:extLst>
            </p:cNvPr>
            <p:cNvSpPr/>
            <p:nvPr/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rtl="0"/>
              <a:endParaRPr lang="zh-TW" altLang="en-US" noProof="0"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  <p:sp>
          <p:nvSpPr>
            <p:cNvPr id="8" name="手繪多邊形：圖案 7">
              <a:extLst>
                <a:ext uri="{FF2B5EF4-FFF2-40B4-BE49-F238E27FC236}">
                  <a16:creationId xmlns:a16="http://schemas.microsoft.com/office/drawing/2014/main" id="{D76CF914-CBD8-4950-AC92-B6D0618B9537}"/>
                </a:ext>
              </a:extLst>
            </p:cNvPr>
            <p:cNvSpPr/>
            <p:nvPr/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rtl="0"/>
              <a:endParaRPr lang="zh-TW" altLang="en-US" noProof="0"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  <p:sp>
          <p:nvSpPr>
            <p:cNvPr id="9" name="手繪多邊形：圖案 8">
              <a:extLst>
                <a:ext uri="{FF2B5EF4-FFF2-40B4-BE49-F238E27FC236}">
                  <a16:creationId xmlns:a16="http://schemas.microsoft.com/office/drawing/2014/main" id="{9C115E25-746D-4185-9005-7A0A71516E6A}"/>
                </a:ext>
              </a:extLst>
            </p:cNvPr>
            <p:cNvSpPr/>
            <p:nvPr/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rtl="0"/>
              <a:endParaRPr lang="zh-TW" altLang="en-US" noProof="0"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  <p:sp>
          <p:nvSpPr>
            <p:cNvPr id="10" name="手繪多邊形：圖案 9">
              <a:extLst>
                <a:ext uri="{FF2B5EF4-FFF2-40B4-BE49-F238E27FC236}">
                  <a16:creationId xmlns:a16="http://schemas.microsoft.com/office/drawing/2014/main" id="{43669368-7C2F-4AAB-8948-A821629A7F57}"/>
                </a:ext>
              </a:extLst>
            </p:cNvPr>
            <p:cNvSpPr/>
            <p:nvPr/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rtl="0"/>
              <a:endParaRPr lang="zh-TW" altLang="en-US" noProof="0"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  <p:sp>
          <p:nvSpPr>
            <p:cNvPr id="11" name="手繪多邊形：圖案 10">
              <a:extLst>
                <a:ext uri="{FF2B5EF4-FFF2-40B4-BE49-F238E27FC236}">
                  <a16:creationId xmlns:a16="http://schemas.microsoft.com/office/drawing/2014/main" id="{0CA60BEC-2BDB-42C0-8A61-4653057BEE3C}"/>
                </a:ext>
              </a:extLst>
            </p:cNvPr>
            <p:cNvSpPr/>
            <p:nvPr/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rtl="0"/>
              <a:endParaRPr lang="zh-TW" altLang="en-US" noProof="0"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  <p:sp>
          <p:nvSpPr>
            <p:cNvPr id="12" name="手繪多邊形：圖案 11">
              <a:extLst>
                <a:ext uri="{FF2B5EF4-FFF2-40B4-BE49-F238E27FC236}">
                  <a16:creationId xmlns:a16="http://schemas.microsoft.com/office/drawing/2014/main" id="{4C734BC0-49E3-41A4-AB17-D87FF2D36F92}"/>
                </a:ext>
              </a:extLst>
            </p:cNvPr>
            <p:cNvSpPr/>
            <p:nvPr/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rtl="0"/>
              <a:endParaRPr lang="zh-TW" altLang="en-US" noProof="0"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</p:grpSp>
      <p:sp>
        <p:nvSpPr>
          <p:cNvPr id="13" name="標題 1">
            <a:extLst>
              <a:ext uri="{FF2B5EF4-FFF2-40B4-BE49-F238E27FC236}">
                <a16:creationId xmlns:a16="http://schemas.microsoft.com/office/drawing/2014/main" id="{82113BB3-DE71-4C25-A6D0-241EC8A2B6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2" y="559814"/>
            <a:ext cx="9795636" cy="1335662"/>
          </a:xfrm>
          <a:prstGeom prst="rect">
            <a:avLst/>
          </a:prstGeom>
        </p:spPr>
        <p:txBody>
          <a:bodyPr rtlCol="0"/>
          <a:lstStyle>
            <a:lvl1pPr algn="ctr"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>
              <a:lnSpc>
                <a:spcPct val="100000"/>
              </a:lnSpc>
            </a:pPr>
            <a:r>
              <a:rPr lang="zh-TW" altLang="en-US" noProof="0"/>
              <a:t>按一下以編輯母片標題樣式</a:t>
            </a:r>
          </a:p>
        </p:txBody>
      </p:sp>
      <p:sp>
        <p:nvSpPr>
          <p:cNvPr id="31" name="文字版面配置區 30">
            <a:extLst>
              <a:ext uri="{FF2B5EF4-FFF2-40B4-BE49-F238E27FC236}">
                <a16:creationId xmlns:a16="http://schemas.microsoft.com/office/drawing/2014/main" id="{DD0D7D96-3677-493A-BA3B-CCC0ACA7D50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95388" y="2107496"/>
            <a:ext cx="4756714" cy="597604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2400" b="1">
                <a:solidFill>
                  <a:schemeClr val="accent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按一下以新增副標題</a:t>
            </a:r>
          </a:p>
        </p:txBody>
      </p:sp>
      <p:sp>
        <p:nvSpPr>
          <p:cNvPr id="14" name="內容版面配置區 2">
            <a:extLst>
              <a:ext uri="{FF2B5EF4-FFF2-40B4-BE49-F238E27FC236}">
                <a16:creationId xmlns:a16="http://schemas.microsoft.com/office/drawing/2014/main" id="{0C164B7E-5CDD-4C49-94D6-CBB9803DD1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5281" y="2717782"/>
            <a:ext cx="4745568" cy="3365605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lnSpc>
                <a:spcPct val="100000"/>
              </a:lnSpc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>
              <a:lnSpc>
                <a:spcPct val="110000"/>
              </a:lnSpc>
            </a:pPr>
            <a:r>
              <a:rPr lang="zh-TW" altLang="en-US" sz="1800" noProof="0"/>
              <a:t>按一下以編輯母片文字樣式</a:t>
            </a:r>
          </a:p>
        </p:txBody>
      </p:sp>
      <p:grpSp>
        <p:nvGrpSpPr>
          <p:cNvPr id="17" name="右下">
            <a:extLst>
              <a:ext uri="{FF2B5EF4-FFF2-40B4-BE49-F238E27FC236}">
                <a16:creationId xmlns:a16="http://schemas.microsoft.com/office/drawing/2014/main" id="{FDEE985A-E675-4CC8-AB6B-94F735668B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sp>
          <p:nvSpPr>
            <p:cNvPr id="18" name="手繪多邊形：圖形 17">
              <a:extLst>
                <a:ext uri="{FF2B5EF4-FFF2-40B4-BE49-F238E27FC236}">
                  <a16:creationId xmlns:a16="http://schemas.microsoft.com/office/drawing/2014/main" id="{7FC5E817-3F3A-422C-88A5-0EDF0234DC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439256" y="6178637"/>
              <a:ext cx="1482102" cy="67936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zh-TW" altLang="en-US" noProof="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  <p:grpSp>
          <p:nvGrpSpPr>
            <p:cNvPr id="19" name="圖形 157">
              <a:extLst>
                <a:ext uri="{FF2B5EF4-FFF2-40B4-BE49-F238E27FC236}">
                  <a16:creationId xmlns:a16="http://schemas.microsoft.com/office/drawing/2014/main" id="{121B83E4-00E3-40BA-9880-8A0D84CD3B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8662740" y="3276601"/>
              <a:ext cx="3529260" cy="3581399"/>
              <a:chOff x="4114800" y="1423987"/>
              <a:chExt cx="3961542" cy="4007547"/>
            </a:xfrm>
            <a:noFill/>
          </p:grpSpPr>
          <p:sp>
            <p:nvSpPr>
              <p:cNvPr id="21" name="手繪多邊形：圖案 20">
                <a:extLst>
                  <a:ext uri="{FF2B5EF4-FFF2-40B4-BE49-F238E27FC236}">
                    <a16:creationId xmlns:a16="http://schemas.microsoft.com/office/drawing/2014/main" id="{DB568EA9-E3D2-4FE2-A215-56181CD8DC0D}"/>
                  </a:ext>
                </a:extLst>
              </p:cNvPr>
              <p:cNvSpPr/>
              <p:nvPr/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pPr rtl="0"/>
                <a:endParaRPr lang="zh-TW" altLang="en-US" noProof="0">
                  <a:latin typeface="Microsoft JhengHei UI" panose="020B0604030504040204" pitchFamily="34" charset="-120"/>
                  <a:ea typeface="Microsoft JhengHei UI" panose="020B0604030504040204" pitchFamily="34" charset="-120"/>
                </a:endParaRPr>
              </a:p>
            </p:txBody>
          </p:sp>
          <p:sp>
            <p:nvSpPr>
              <p:cNvPr id="22" name="手繪多邊形：圖案 21">
                <a:extLst>
                  <a:ext uri="{FF2B5EF4-FFF2-40B4-BE49-F238E27FC236}">
                    <a16:creationId xmlns:a16="http://schemas.microsoft.com/office/drawing/2014/main" id="{286325F6-B50A-451C-9242-76F44D08BCD0}"/>
                  </a:ext>
                </a:extLst>
              </p:cNvPr>
              <p:cNvSpPr/>
              <p:nvPr/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pPr rtl="0"/>
                <a:endParaRPr lang="zh-TW" altLang="en-US" noProof="0">
                  <a:latin typeface="Microsoft JhengHei UI" panose="020B0604030504040204" pitchFamily="34" charset="-120"/>
                  <a:ea typeface="Microsoft JhengHei UI" panose="020B0604030504040204" pitchFamily="34" charset="-120"/>
                </a:endParaRPr>
              </a:p>
            </p:txBody>
          </p:sp>
          <p:sp>
            <p:nvSpPr>
              <p:cNvPr id="23" name="手繪多邊形：圖案 22">
                <a:extLst>
                  <a:ext uri="{FF2B5EF4-FFF2-40B4-BE49-F238E27FC236}">
                    <a16:creationId xmlns:a16="http://schemas.microsoft.com/office/drawing/2014/main" id="{0BD3EC36-E2A2-4E31-9B9A-DB99BCB1FFCD}"/>
                  </a:ext>
                </a:extLst>
              </p:cNvPr>
              <p:cNvSpPr/>
              <p:nvPr/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pPr rtl="0"/>
                <a:endParaRPr lang="zh-TW" altLang="en-US" noProof="0">
                  <a:latin typeface="Microsoft JhengHei UI" panose="020B0604030504040204" pitchFamily="34" charset="-120"/>
                  <a:ea typeface="Microsoft JhengHei UI" panose="020B0604030504040204" pitchFamily="34" charset="-120"/>
                </a:endParaRPr>
              </a:p>
            </p:txBody>
          </p:sp>
          <p:sp>
            <p:nvSpPr>
              <p:cNvPr id="24" name="手繪多邊形：圖案 23">
                <a:extLst>
                  <a:ext uri="{FF2B5EF4-FFF2-40B4-BE49-F238E27FC236}">
                    <a16:creationId xmlns:a16="http://schemas.microsoft.com/office/drawing/2014/main" id="{2B0C0B52-C62D-4870-95FC-E72200874998}"/>
                  </a:ext>
                </a:extLst>
              </p:cNvPr>
              <p:cNvSpPr/>
              <p:nvPr/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pPr rtl="0"/>
                <a:endParaRPr lang="zh-TW" altLang="en-US" noProof="0">
                  <a:latin typeface="Microsoft JhengHei UI" panose="020B0604030504040204" pitchFamily="34" charset="-120"/>
                  <a:ea typeface="Microsoft JhengHei UI" panose="020B0604030504040204" pitchFamily="34" charset="-120"/>
                </a:endParaRPr>
              </a:p>
            </p:txBody>
          </p:sp>
          <p:sp>
            <p:nvSpPr>
              <p:cNvPr id="25" name="手繪多邊形：圖案 24">
                <a:extLst>
                  <a:ext uri="{FF2B5EF4-FFF2-40B4-BE49-F238E27FC236}">
                    <a16:creationId xmlns:a16="http://schemas.microsoft.com/office/drawing/2014/main" id="{EA1BC770-E7E8-4B4C-9E44-AF28FF3478C6}"/>
                  </a:ext>
                </a:extLst>
              </p:cNvPr>
              <p:cNvSpPr/>
              <p:nvPr/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pPr rtl="0"/>
                <a:endParaRPr lang="zh-TW" altLang="en-US" noProof="0">
                  <a:latin typeface="Microsoft JhengHei UI" panose="020B0604030504040204" pitchFamily="34" charset="-120"/>
                  <a:ea typeface="Microsoft JhengHei UI" panose="020B0604030504040204" pitchFamily="34" charset="-120"/>
                </a:endParaRPr>
              </a:p>
            </p:txBody>
          </p:sp>
          <p:sp>
            <p:nvSpPr>
              <p:cNvPr id="26" name="手繪多邊形：圖案 25">
                <a:extLst>
                  <a:ext uri="{FF2B5EF4-FFF2-40B4-BE49-F238E27FC236}">
                    <a16:creationId xmlns:a16="http://schemas.microsoft.com/office/drawing/2014/main" id="{2DFC082B-D4DC-4554-BD0D-A01C683AD833}"/>
                  </a:ext>
                </a:extLst>
              </p:cNvPr>
              <p:cNvSpPr/>
              <p:nvPr/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pPr rtl="0"/>
                <a:endParaRPr lang="zh-TW" altLang="en-US" noProof="0">
                  <a:latin typeface="Microsoft JhengHei UI" panose="020B0604030504040204" pitchFamily="34" charset="-120"/>
                  <a:ea typeface="Microsoft JhengHei UI" panose="020B0604030504040204" pitchFamily="34" charset="-120"/>
                </a:endParaRPr>
              </a:p>
            </p:txBody>
          </p:sp>
          <p:sp>
            <p:nvSpPr>
              <p:cNvPr id="27" name="手繪多邊形：圖案 26">
                <a:extLst>
                  <a:ext uri="{FF2B5EF4-FFF2-40B4-BE49-F238E27FC236}">
                    <a16:creationId xmlns:a16="http://schemas.microsoft.com/office/drawing/2014/main" id="{ECEA946C-6AE4-4E0A-9096-BA3FFF9956E8}"/>
                  </a:ext>
                </a:extLst>
              </p:cNvPr>
              <p:cNvSpPr/>
              <p:nvPr/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pPr rtl="0"/>
                <a:endParaRPr lang="zh-TW" altLang="en-US" noProof="0">
                  <a:latin typeface="Microsoft JhengHei UI" panose="020B0604030504040204" pitchFamily="34" charset="-120"/>
                  <a:ea typeface="Microsoft JhengHei UI" panose="020B0604030504040204" pitchFamily="34" charset="-120"/>
                </a:endParaRPr>
              </a:p>
            </p:txBody>
          </p:sp>
        </p:grpSp>
        <p:sp>
          <p:nvSpPr>
            <p:cNvPr id="20" name="手繪多邊形：圖案 19">
              <a:extLst>
                <a:ext uri="{FF2B5EF4-FFF2-40B4-BE49-F238E27FC236}">
                  <a16:creationId xmlns:a16="http://schemas.microsoft.com/office/drawing/2014/main" id="{EC0D7998-F951-4D21-85A4-F7F8086219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zh-TW" altLang="en-US" noProof="0"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</p:grpSp>
      <p:sp>
        <p:nvSpPr>
          <p:cNvPr id="36" name="文字版面配置區 30">
            <a:extLst>
              <a:ext uri="{FF2B5EF4-FFF2-40B4-BE49-F238E27FC236}">
                <a16:creationId xmlns:a16="http://schemas.microsoft.com/office/drawing/2014/main" id="{9B5560C7-50D0-4CC5-AD89-48007BB98B1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43612" y="2107388"/>
            <a:ext cx="4756714" cy="597604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2400" b="1">
                <a:solidFill>
                  <a:schemeClr val="accent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按一下以新增副標題</a:t>
            </a:r>
          </a:p>
        </p:txBody>
      </p:sp>
      <p:sp>
        <p:nvSpPr>
          <p:cNvPr id="35" name="內容版面配置區 2">
            <a:extLst>
              <a:ext uri="{FF2B5EF4-FFF2-40B4-BE49-F238E27FC236}">
                <a16:creationId xmlns:a16="http://schemas.microsoft.com/office/drawing/2014/main" id="{18AD3389-AD6B-43DD-A8D3-747CC5638441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6243505" y="2717674"/>
            <a:ext cx="4745568" cy="3365605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lnSpc>
                <a:spcPct val="100000"/>
              </a:lnSpc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>
              <a:lnSpc>
                <a:spcPct val="110000"/>
              </a:lnSpc>
            </a:pPr>
            <a:r>
              <a:rPr lang="zh-TW" altLang="en-US" sz="1800" noProof="0"/>
              <a:t>按一下以編輯母片文字樣式</a:t>
            </a:r>
          </a:p>
        </p:txBody>
      </p:sp>
      <p:sp>
        <p:nvSpPr>
          <p:cNvPr id="32" name="日期版面配置區 8">
            <a:extLst>
              <a:ext uri="{FF2B5EF4-FFF2-40B4-BE49-F238E27FC236}">
                <a16:creationId xmlns:a16="http://schemas.microsoft.com/office/drawing/2014/main" id="{20D0392A-9FDF-463E-8831-4E691425672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rtlCol="0"/>
          <a:lstStyle>
            <a:lvl1pPr>
              <a:defRPr sz="900" spc="200" baseline="0">
                <a:solidFill>
                  <a:schemeClr val="accent1"/>
                </a:solidFill>
                <a:effectLst/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 noProof="0"/>
              <a:t>20XX/2/2</a:t>
            </a:r>
            <a:endParaRPr lang="zh-TW" altLang="en-US" noProof="0"/>
          </a:p>
        </p:txBody>
      </p:sp>
      <p:sp>
        <p:nvSpPr>
          <p:cNvPr id="33" name="頁尾版面配置區 9">
            <a:extLst>
              <a:ext uri="{FF2B5EF4-FFF2-40B4-BE49-F238E27FC236}">
                <a16:creationId xmlns:a16="http://schemas.microsoft.com/office/drawing/2014/main" id="{1DDEDA5B-5F9E-4C6B-A89B-05B29AF7A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rtlCol="0"/>
          <a:lstStyle>
            <a:lvl1pPr algn="ctr">
              <a:defRPr sz="900" spc="200" baseline="0">
                <a:solidFill>
                  <a:schemeClr val="accent1"/>
                </a:solidFill>
                <a:effectLst/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 noProof="0"/>
              <a:t>簡報標題</a:t>
            </a:r>
          </a:p>
        </p:txBody>
      </p:sp>
      <p:sp>
        <p:nvSpPr>
          <p:cNvPr id="34" name="投影片編號版面配置區 10">
            <a:extLst>
              <a:ext uri="{FF2B5EF4-FFF2-40B4-BE49-F238E27FC236}">
                <a16:creationId xmlns:a16="http://schemas.microsoft.com/office/drawing/2014/main" id="{C8ED2EA9-7B76-428A-B33B-166EFA2452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6000" y="6356350"/>
            <a:ext cx="1447800" cy="365125"/>
          </a:xfrm>
          <a:prstGeom prst="rect">
            <a:avLst/>
          </a:prstGeom>
        </p:spPr>
        <p:txBody>
          <a:bodyPr rtlCol="0"/>
          <a:lstStyle>
            <a:lvl1pPr algn="r">
              <a:defRPr sz="900" spc="200" baseline="0">
                <a:solidFill>
                  <a:schemeClr val="accent1"/>
                </a:solidFill>
                <a:effectLst/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73B850FF-6169-4056-8077-06FFA93A5366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33587080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內容 3 欄位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左上方">
            <a:extLst>
              <a:ext uri="{FF2B5EF4-FFF2-40B4-BE49-F238E27FC236}">
                <a16:creationId xmlns:a16="http://schemas.microsoft.com/office/drawing/2014/main" id="{F814A4FB-5C5F-4FBA-8692-F2853E8F30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49" y="-3086"/>
            <a:ext cx="2198951" cy="3349518"/>
            <a:chOff x="10849" y="-3086"/>
            <a:chExt cx="2198951" cy="3349518"/>
          </a:xfrm>
        </p:grpSpPr>
        <p:sp>
          <p:nvSpPr>
            <p:cNvPr id="3" name="手繪多邊形：圖形 2">
              <a:extLst>
                <a:ext uri="{FF2B5EF4-FFF2-40B4-BE49-F238E27FC236}">
                  <a16:creationId xmlns:a16="http://schemas.microsoft.com/office/drawing/2014/main" id="{4980A145-1B2A-495B-BB8D-3217B44328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zh-TW" altLang="en-US" noProof="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  <p:sp>
          <p:nvSpPr>
            <p:cNvPr id="4" name="手繪多邊形：圖案 3">
              <a:extLst>
                <a:ext uri="{FF2B5EF4-FFF2-40B4-BE49-F238E27FC236}">
                  <a16:creationId xmlns:a16="http://schemas.microsoft.com/office/drawing/2014/main" id="{0984DC62-D617-4E12-A239-CDDF4B6B262E}"/>
                </a:ext>
              </a:extLst>
            </p:cNvPr>
            <p:cNvSpPr/>
            <p:nvPr/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rtl="0"/>
              <a:endParaRPr lang="zh-TW" altLang="en-US" noProof="0"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  <p:sp>
          <p:nvSpPr>
            <p:cNvPr id="5" name="手繪多邊形：圖案 4">
              <a:extLst>
                <a:ext uri="{FF2B5EF4-FFF2-40B4-BE49-F238E27FC236}">
                  <a16:creationId xmlns:a16="http://schemas.microsoft.com/office/drawing/2014/main" id="{F8A564AC-EDDB-4E4E-BDB1-E48BAD8588ED}"/>
                </a:ext>
              </a:extLst>
            </p:cNvPr>
            <p:cNvSpPr/>
            <p:nvPr/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rtl="0"/>
              <a:endParaRPr lang="zh-TW" altLang="en-US" noProof="0"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  <p:sp>
          <p:nvSpPr>
            <p:cNvPr id="6" name="手繪多邊形：圖案 5">
              <a:extLst>
                <a:ext uri="{FF2B5EF4-FFF2-40B4-BE49-F238E27FC236}">
                  <a16:creationId xmlns:a16="http://schemas.microsoft.com/office/drawing/2014/main" id="{49464CE0-3907-4E76-AFE6-DE1A516EDF34}"/>
                </a:ext>
              </a:extLst>
            </p:cNvPr>
            <p:cNvSpPr/>
            <p:nvPr/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rtl="0"/>
              <a:endParaRPr lang="zh-TW" altLang="en-US" noProof="0"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  <p:sp>
          <p:nvSpPr>
            <p:cNvPr id="7" name="手繪多邊形：圖案 6">
              <a:extLst>
                <a:ext uri="{FF2B5EF4-FFF2-40B4-BE49-F238E27FC236}">
                  <a16:creationId xmlns:a16="http://schemas.microsoft.com/office/drawing/2014/main" id="{9B3B21B9-2870-497E-829A-0CC4F7008462}"/>
                </a:ext>
              </a:extLst>
            </p:cNvPr>
            <p:cNvSpPr/>
            <p:nvPr/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rtl="0"/>
              <a:endParaRPr lang="zh-TW" altLang="en-US" noProof="0"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  <p:sp>
          <p:nvSpPr>
            <p:cNvPr id="8" name="手繪多邊形：圖案 7">
              <a:extLst>
                <a:ext uri="{FF2B5EF4-FFF2-40B4-BE49-F238E27FC236}">
                  <a16:creationId xmlns:a16="http://schemas.microsoft.com/office/drawing/2014/main" id="{909A199D-FF1B-459F-930B-A6D196E86E30}"/>
                </a:ext>
              </a:extLst>
            </p:cNvPr>
            <p:cNvSpPr/>
            <p:nvPr/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rtl="0"/>
              <a:endParaRPr lang="zh-TW" altLang="en-US" noProof="0"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  <p:sp>
          <p:nvSpPr>
            <p:cNvPr id="9" name="手繪多邊形：圖案 8">
              <a:extLst>
                <a:ext uri="{FF2B5EF4-FFF2-40B4-BE49-F238E27FC236}">
                  <a16:creationId xmlns:a16="http://schemas.microsoft.com/office/drawing/2014/main" id="{47E0149D-5979-466E-A1C2-993EA08A6504}"/>
                </a:ext>
              </a:extLst>
            </p:cNvPr>
            <p:cNvSpPr/>
            <p:nvPr/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rtl="0"/>
              <a:endParaRPr lang="zh-TW" altLang="en-US" noProof="0"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  <p:sp>
          <p:nvSpPr>
            <p:cNvPr id="10" name="手繪多邊形：圖案 9">
              <a:extLst>
                <a:ext uri="{FF2B5EF4-FFF2-40B4-BE49-F238E27FC236}">
                  <a16:creationId xmlns:a16="http://schemas.microsoft.com/office/drawing/2014/main" id="{41FDA39F-7BD7-4DDD-9428-51E38CD97ED1}"/>
                </a:ext>
              </a:extLst>
            </p:cNvPr>
            <p:cNvSpPr/>
            <p:nvPr/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rtl="0"/>
              <a:endParaRPr lang="zh-TW" altLang="en-US" noProof="0"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</p:grpSp>
      <p:sp>
        <p:nvSpPr>
          <p:cNvPr id="11" name="標題 1">
            <a:extLst>
              <a:ext uri="{FF2B5EF4-FFF2-40B4-BE49-F238E27FC236}">
                <a16:creationId xmlns:a16="http://schemas.microsoft.com/office/drawing/2014/main" id="{EB1A75F4-7B0E-4667-A4CC-A89FC6C5DD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2" y="559814"/>
            <a:ext cx="9795636" cy="1335662"/>
          </a:xfrm>
          <a:prstGeom prst="rect">
            <a:avLst/>
          </a:prstGeom>
        </p:spPr>
        <p:txBody>
          <a:bodyPr rtlCol="0"/>
          <a:lstStyle>
            <a:lvl1pPr algn="ctr"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>
              <a:lnSpc>
                <a:spcPct val="100000"/>
              </a:lnSpc>
            </a:pPr>
            <a:r>
              <a:rPr lang="zh-TW" altLang="en-US" noProof="0"/>
              <a:t>按一下以編輯母片標題樣式</a:t>
            </a:r>
          </a:p>
        </p:txBody>
      </p:sp>
      <p:sp>
        <p:nvSpPr>
          <p:cNvPr id="24" name="文字版面配置區 30">
            <a:extLst>
              <a:ext uri="{FF2B5EF4-FFF2-40B4-BE49-F238E27FC236}">
                <a16:creationId xmlns:a16="http://schemas.microsoft.com/office/drawing/2014/main" id="{BD1F0F39-9F6D-4B25-8117-CC1868D8FD9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2044" y="2107496"/>
            <a:ext cx="3327366" cy="597604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2400" b="1">
                <a:solidFill>
                  <a:schemeClr val="accent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按一下以新增副標題</a:t>
            </a:r>
          </a:p>
        </p:txBody>
      </p:sp>
      <p:sp>
        <p:nvSpPr>
          <p:cNvPr id="12" name="內容版面配置區 2">
            <a:extLst>
              <a:ext uri="{FF2B5EF4-FFF2-40B4-BE49-F238E27FC236}">
                <a16:creationId xmlns:a16="http://schemas.microsoft.com/office/drawing/2014/main" id="{4F61A9F3-10B2-440F-8037-9098D468B8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937" y="2717782"/>
            <a:ext cx="3319569" cy="3365605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lnSpc>
                <a:spcPct val="100000"/>
              </a:lnSpc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>
              <a:lnSpc>
                <a:spcPct val="110000"/>
              </a:lnSpc>
            </a:pPr>
            <a:r>
              <a:rPr lang="zh-TW" altLang="en-US" sz="1800" noProof="0"/>
              <a:t>按一下以編輯母片文字樣式</a:t>
            </a:r>
          </a:p>
        </p:txBody>
      </p:sp>
      <p:grpSp>
        <p:nvGrpSpPr>
          <p:cNvPr id="13" name="右下">
            <a:extLst>
              <a:ext uri="{FF2B5EF4-FFF2-40B4-BE49-F238E27FC236}">
                <a16:creationId xmlns:a16="http://schemas.microsoft.com/office/drawing/2014/main" id="{42796FA7-0B8D-4A6A-B372-11F8712842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sp>
          <p:nvSpPr>
            <p:cNvPr id="14" name="手繪多邊形：圖案 13">
              <a:extLst>
                <a:ext uri="{FF2B5EF4-FFF2-40B4-BE49-F238E27FC236}">
                  <a16:creationId xmlns:a16="http://schemas.microsoft.com/office/drawing/2014/main" id="{4E9DEDEF-994C-4A05-BAA2-67F5BD834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439256" y="6178637"/>
              <a:ext cx="1482102" cy="67936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zh-TW" altLang="en-US" noProof="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  <p:grpSp>
          <p:nvGrpSpPr>
            <p:cNvPr id="15" name="圖形 157">
              <a:extLst>
                <a:ext uri="{FF2B5EF4-FFF2-40B4-BE49-F238E27FC236}">
                  <a16:creationId xmlns:a16="http://schemas.microsoft.com/office/drawing/2014/main" id="{BB94129B-E855-47D6-9855-B7BBA91965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8662740" y="3276601"/>
              <a:ext cx="3529260" cy="3581399"/>
              <a:chOff x="4114800" y="1423987"/>
              <a:chExt cx="3961542" cy="4007547"/>
            </a:xfrm>
            <a:noFill/>
          </p:grpSpPr>
          <p:sp>
            <p:nvSpPr>
              <p:cNvPr id="17" name="手繪多邊形：圖案 16">
                <a:extLst>
                  <a:ext uri="{FF2B5EF4-FFF2-40B4-BE49-F238E27FC236}">
                    <a16:creationId xmlns:a16="http://schemas.microsoft.com/office/drawing/2014/main" id="{F51AB20C-DF56-47C5-896F-0DB80D03FDC8}"/>
                  </a:ext>
                </a:extLst>
              </p:cNvPr>
              <p:cNvSpPr/>
              <p:nvPr/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pPr rtl="0"/>
                <a:endParaRPr lang="zh-TW" altLang="en-US" noProof="0">
                  <a:latin typeface="Microsoft JhengHei UI" panose="020B0604030504040204" pitchFamily="34" charset="-120"/>
                  <a:ea typeface="Microsoft JhengHei UI" panose="020B0604030504040204" pitchFamily="34" charset="-120"/>
                </a:endParaRPr>
              </a:p>
            </p:txBody>
          </p:sp>
          <p:sp>
            <p:nvSpPr>
              <p:cNvPr id="18" name="手繪多邊形：圖案 17">
                <a:extLst>
                  <a:ext uri="{FF2B5EF4-FFF2-40B4-BE49-F238E27FC236}">
                    <a16:creationId xmlns:a16="http://schemas.microsoft.com/office/drawing/2014/main" id="{CFDCBD64-0658-4106-89B1-85886D501AF4}"/>
                  </a:ext>
                </a:extLst>
              </p:cNvPr>
              <p:cNvSpPr/>
              <p:nvPr/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pPr rtl="0"/>
                <a:endParaRPr lang="zh-TW" altLang="en-US" noProof="0">
                  <a:latin typeface="Microsoft JhengHei UI" panose="020B0604030504040204" pitchFamily="34" charset="-120"/>
                  <a:ea typeface="Microsoft JhengHei UI" panose="020B0604030504040204" pitchFamily="34" charset="-120"/>
                </a:endParaRPr>
              </a:p>
            </p:txBody>
          </p:sp>
          <p:sp>
            <p:nvSpPr>
              <p:cNvPr id="19" name="手繪多邊形：圖案 18">
                <a:extLst>
                  <a:ext uri="{FF2B5EF4-FFF2-40B4-BE49-F238E27FC236}">
                    <a16:creationId xmlns:a16="http://schemas.microsoft.com/office/drawing/2014/main" id="{B4A46042-D02F-49E2-94BE-4343D185C109}"/>
                  </a:ext>
                </a:extLst>
              </p:cNvPr>
              <p:cNvSpPr/>
              <p:nvPr/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pPr rtl="0"/>
                <a:endParaRPr lang="zh-TW" altLang="en-US" noProof="0">
                  <a:latin typeface="Microsoft JhengHei UI" panose="020B0604030504040204" pitchFamily="34" charset="-120"/>
                  <a:ea typeface="Microsoft JhengHei UI" panose="020B0604030504040204" pitchFamily="34" charset="-120"/>
                </a:endParaRPr>
              </a:p>
            </p:txBody>
          </p:sp>
          <p:sp>
            <p:nvSpPr>
              <p:cNvPr id="20" name="手繪多邊形：圖案 19">
                <a:extLst>
                  <a:ext uri="{FF2B5EF4-FFF2-40B4-BE49-F238E27FC236}">
                    <a16:creationId xmlns:a16="http://schemas.microsoft.com/office/drawing/2014/main" id="{3BB3FF94-2A73-4E66-B0F7-52680ACEE507}"/>
                  </a:ext>
                </a:extLst>
              </p:cNvPr>
              <p:cNvSpPr/>
              <p:nvPr/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pPr rtl="0"/>
                <a:endParaRPr lang="zh-TW" altLang="en-US" noProof="0">
                  <a:latin typeface="Microsoft JhengHei UI" panose="020B0604030504040204" pitchFamily="34" charset="-120"/>
                  <a:ea typeface="Microsoft JhengHei UI" panose="020B0604030504040204" pitchFamily="34" charset="-120"/>
                </a:endParaRPr>
              </a:p>
            </p:txBody>
          </p:sp>
          <p:sp>
            <p:nvSpPr>
              <p:cNvPr id="21" name="手繪多邊形：圖案 20">
                <a:extLst>
                  <a:ext uri="{FF2B5EF4-FFF2-40B4-BE49-F238E27FC236}">
                    <a16:creationId xmlns:a16="http://schemas.microsoft.com/office/drawing/2014/main" id="{3F248489-3035-4F9D-B606-06A95BB4E166}"/>
                  </a:ext>
                </a:extLst>
              </p:cNvPr>
              <p:cNvSpPr/>
              <p:nvPr/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pPr rtl="0"/>
                <a:endParaRPr lang="zh-TW" altLang="en-US" noProof="0">
                  <a:latin typeface="Microsoft JhengHei UI" panose="020B0604030504040204" pitchFamily="34" charset="-120"/>
                  <a:ea typeface="Microsoft JhengHei UI" panose="020B0604030504040204" pitchFamily="34" charset="-120"/>
                </a:endParaRPr>
              </a:p>
            </p:txBody>
          </p:sp>
          <p:sp>
            <p:nvSpPr>
              <p:cNvPr id="22" name="手繪多邊形：圖案 21">
                <a:extLst>
                  <a:ext uri="{FF2B5EF4-FFF2-40B4-BE49-F238E27FC236}">
                    <a16:creationId xmlns:a16="http://schemas.microsoft.com/office/drawing/2014/main" id="{0689AA6E-4D9C-4F1F-8400-646DBC1DEB4D}"/>
                  </a:ext>
                </a:extLst>
              </p:cNvPr>
              <p:cNvSpPr/>
              <p:nvPr/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pPr rtl="0"/>
                <a:endParaRPr lang="zh-TW" altLang="en-US" noProof="0">
                  <a:latin typeface="Microsoft JhengHei UI" panose="020B0604030504040204" pitchFamily="34" charset="-120"/>
                  <a:ea typeface="Microsoft JhengHei UI" panose="020B0604030504040204" pitchFamily="34" charset="-120"/>
                </a:endParaRPr>
              </a:p>
            </p:txBody>
          </p:sp>
          <p:sp>
            <p:nvSpPr>
              <p:cNvPr id="23" name="手繪多邊形：圖案 22">
                <a:extLst>
                  <a:ext uri="{FF2B5EF4-FFF2-40B4-BE49-F238E27FC236}">
                    <a16:creationId xmlns:a16="http://schemas.microsoft.com/office/drawing/2014/main" id="{4D905AEC-08D4-41F2-AD1B-63851B364937}"/>
                  </a:ext>
                </a:extLst>
              </p:cNvPr>
              <p:cNvSpPr/>
              <p:nvPr/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pPr rtl="0"/>
                <a:endParaRPr lang="zh-TW" altLang="en-US" noProof="0">
                  <a:latin typeface="Microsoft JhengHei UI" panose="020B0604030504040204" pitchFamily="34" charset="-120"/>
                  <a:ea typeface="Microsoft JhengHei UI" panose="020B0604030504040204" pitchFamily="34" charset="-120"/>
                </a:endParaRPr>
              </a:p>
            </p:txBody>
          </p:sp>
        </p:grpSp>
        <p:sp>
          <p:nvSpPr>
            <p:cNvPr id="16" name="手繪多邊形：圖案 15">
              <a:extLst>
                <a:ext uri="{FF2B5EF4-FFF2-40B4-BE49-F238E27FC236}">
                  <a16:creationId xmlns:a16="http://schemas.microsoft.com/office/drawing/2014/main" id="{F599A04F-CD3E-4093-A4F6-84E34675CF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zh-TW" altLang="en-US" noProof="0"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</p:grpSp>
      <p:sp>
        <p:nvSpPr>
          <p:cNvPr id="33" name="文字版面配置區 30">
            <a:extLst>
              <a:ext uri="{FF2B5EF4-FFF2-40B4-BE49-F238E27FC236}">
                <a16:creationId xmlns:a16="http://schemas.microsoft.com/office/drawing/2014/main" id="{CAD7B113-A329-4BA2-AFE9-605C0245BE8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23061" y="2107496"/>
            <a:ext cx="3327366" cy="597604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2400" b="1">
                <a:solidFill>
                  <a:schemeClr val="accent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按一下以新增副標題</a:t>
            </a:r>
          </a:p>
        </p:txBody>
      </p:sp>
      <p:sp>
        <p:nvSpPr>
          <p:cNvPr id="32" name="內容版面配置區 2">
            <a:extLst>
              <a:ext uri="{FF2B5EF4-FFF2-40B4-BE49-F238E27FC236}">
                <a16:creationId xmlns:a16="http://schemas.microsoft.com/office/drawing/2014/main" id="{8D6DC0D7-6E45-4762-A081-2A9D1DF03B9B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4422954" y="2717782"/>
            <a:ext cx="3319569" cy="3365605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lnSpc>
                <a:spcPct val="100000"/>
              </a:lnSpc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>
              <a:lnSpc>
                <a:spcPct val="110000"/>
              </a:lnSpc>
            </a:pPr>
            <a:r>
              <a:rPr lang="zh-TW" altLang="en-US" sz="1800" noProof="0"/>
              <a:t>按一下以編輯母片文字樣式</a:t>
            </a:r>
          </a:p>
        </p:txBody>
      </p:sp>
      <p:sp>
        <p:nvSpPr>
          <p:cNvPr id="31" name="文字版面配置區 30">
            <a:extLst>
              <a:ext uri="{FF2B5EF4-FFF2-40B4-BE49-F238E27FC236}">
                <a16:creationId xmlns:a16="http://schemas.microsoft.com/office/drawing/2014/main" id="{52827B4A-2F73-4A8C-9EB2-DE175123E91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16137" y="2107496"/>
            <a:ext cx="3327366" cy="597604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2400" b="1">
                <a:solidFill>
                  <a:schemeClr val="accent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按一下以新增副標題</a:t>
            </a:r>
          </a:p>
        </p:txBody>
      </p:sp>
      <p:sp>
        <p:nvSpPr>
          <p:cNvPr id="30" name="內容版面配置區 2">
            <a:extLst>
              <a:ext uri="{FF2B5EF4-FFF2-40B4-BE49-F238E27FC236}">
                <a16:creationId xmlns:a16="http://schemas.microsoft.com/office/drawing/2014/main" id="{5274DFA3-F7E2-4525-B0FD-F36F75AC670C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016030" y="2717782"/>
            <a:ext cx="3319569" cy="3365605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lnSpc>
                <a:spcPct val="100000"/>
              </a:lnSpc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>
              <a:lnSpc>
                <a:spcPct val="110000"/>
              </a:lnSpc>
            </a:pPr>
            <a:r>
              <a:rPr lang="zh-TW" altLang="en-US" sz="1800" noProof="0"/>
              <a:t>按一下以編輯母片文字樣式</a:t>
            </a:r>
          </a:p>
        </p:txBody>
      </p:sp>
      <p:sp>
        <p:nvSpPr>
          <p:cNvPr id="25" name="日期版面配置區 8">
            <a:extLst>
              <a:ext uri="{FF2B5EF4-FFF2-40B4-BE49-F238E27FC236}">
                <a16:creationId xmlns:a16="http://schemas.microsoft.com/office/drawing/2014/main" id="{D7DADA0B-95F3-437B-BB04-284E5066D32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rtlCol="0"/>
          <a:lstStyle>
            <a:lvl1pPr>
              <a:defRPr sz="900" spc="200" baseline="0">
                <a:solidFill>
                  <a:schemeClr val="accent1"/>
                </a:solidFill>
                <a:effectLst/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 noProof="0"/>
              <a:t>20XX/2/2</a:t>
            </a:r>
            <a:endParaRPr lang="zh-TW" altLang="en-US" noProof="0"/>
          </a:p>
        </p:txBody>
      </p:sp>
      <p:sp>
        <p:nvSpPr>
          <p:cNvPr id="26" name="頁尾版面配置區 9">
            <a:extLst>
              <a:ext uri="{FF2B5EF4-FFF2-40B4-BE49-F238E27FC236}">
                <a16:creationId xmlns:a16="http://schemas.microsoft.com/office/drawing/2014/main" id="{79EB3AB4-7EA2-4CAC-A6BD-9D885C897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rtlCol="0"/>
          <a:lstStyle>
            <a:lvl1pPr algn="ctr">
              <a:defRPr sz="900" spc="200" baseline="0">
                <a:solidFill>
                  <a:schemeClr val="accent1"/>
                </a:solidFill>
                <a:effectLst/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 noProof="0"/>
              <a:t>簡報標題</a:t>
            </a:r>
          </a:p>
        </p:txBody>
      </p:sp>
      <p:sp>
        <p:nvSpPr>
          <p:cNvPr id="27" name="投影片編號版面配置區 10">
            <a:extLst>
              <a:ext uri="{FF2B5EF4-FFF2-40B4-BE49-F238E27FC236}">
                <a16:creationId xmlns:a16="http://schemas.microsoft.com/office/drawing/2014/main" id="{5F4C612D-28B2-4621-BF60-4C517747AD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6000" y="6356350"/>
            <a:ext cx="1447800" cy="365125"/>
          </a:xfrm>
          <a:prstGeom prst="rect">
            <a:avLst/>
          </a:prstGeom>
        </p:spPr>
        <p:txBody>
          <a:bodyPr rtlCol="0"/>
          <a:lstStyle>
            <a:lvl1pPr algn="r">
              <a:defRPr sz="900" spc="200" baseline="0">
                <a:solidFill>
                  <a:schemeClr val="accent1"/>
                </a:solidFill>
                <a:effectLst/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73B850FF-6169-4056-8077-06FFA93A5366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10979557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結語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右下">
            <a:extLst>
              <a:ext uri="{FF2B5EF4-FFF2-40B4-BE49-F238E27FC236}">
                <a16:creationId xmlns:a16="http://schemas.microsoft.com/office/drawing/2014/main" id="{562BD150-E869-44AC-B0E8-35618F795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sp>
          <p:nvSpPr>
            <p:cNvPr id="29" name="手繪多邊形：圖案 28">
              <a:extLst>
                <a:ext uri="{FF2B5EF4-FFF2-40B4-BE49-F238E27FC236}">
                  <a16:creationId xmlns:a16="http://schemas.microsoft.com/office/drawing/2014/main" id="{FF918A15-3E7F-42BB-83AB-473EF76AB0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439256" y="6178637"/>
              <a:ext cx="1482102" cy="67936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zh-TW" altLang="en-US" noProof="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  <p:grpSp>
          <p:nvGrpSpPr>
            <p:cNvPr id="30" name="圖形 157">
              <a:extLst>
                <a:ext uri="{FF2B5EF4-FFF2-40B4-BE49-F238E27FC236}">
                  <a16:creationId xmlns:a16="http://schemas.microsoft.com/office/drawing/2014/main" id="{1AA9D900-7A0C-4788-85E0-9329B727A1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8662740" y="3276601"/>
              <a:ext cx="3529260" cy="3581399"/>
              <a:chOff x="4114800" y="1423987"/>
              <a:chExt cx="3961542" cy="4007547"/>
            </a:xfrm>
            <a:noFill/>
          </p:grpSpPr>
          <p:sp>
            <p:nvSpPr>
              <p:cNvPr id="33" name="手繪多邊形：圖案 32">
                <a:extLst>
                  <a:ext uri="{FF2B5EF4-FFF2-40B4-BE49-F238E27FC236}">
                    <a16:creationId xmlns:a16="http://schemas.microsoft.com/office/drawing/2014/main" id="{839D0A43-40DB-4967-BF0C-05CB54D3DF2C}"/>
                  </a:ext>
                </a:extLst>
              </p:cNvPr>
              <p:cNvSpPr/>
              <p:nvPr/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pPr rtl="0"/>
                <a:endParaRPr lang="zh-TW" altLang="en-US" noProof="0">
                  <a:latin typeface="Microsoft JhengHei UI" panose="020B0604030504040204" pitchFamily="34" charset="-120"/>
                  <a:ea typeface="Microsoft JhengHei UI" panose="020B0604030504040204" pitchFamily="34" charset="-120"/>
                </a:endParaRPr>
              </a:p>
            </p:txBody>
          </p:sp>
          <p:sp>
            <p:nvSpPr>
              <p:cNvPr id="34" name="手繪多邊形：圖案 33">
                <a:extLst>
                  <a:ext uri="{FF2B5EF4-FFF2-40B4-BE49-F238E27FC236}">
                    <a16:creationId xmlns:a16="http://schemas.microsoft.com/office/drawing/2014/main" id="{F6C7E54F-930C-4B8D-9CE6-DCC37269B132}"/>
                  </a:ext>
                </a:extLst>
              </p:cNvPr>
              <p:cNvSpPr/>
              <p:nvPr/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pPr rtl="0"/>
                <a:endParaRPr lang="zh-TW" altLang="en-US" noProof="0">
                  <a:latin typeface="Microsoft JhengHei UI" panose="020B0604030504040204" pitchFamily="34" charset="-120"/>
                  <a:ea typeface="Microsoft JhengHei UI" panose="020B0604030504040204" pitchFamily="34" charset="-120"/>
                </a:endParaRPr>
              </a:p>
            </p:txBody>
          </p:sp>
          <p:sp>
            <p:nvSpPr>
              <p:cNvPr id="35" name="手繪多邊形：圖案 34">
                <a:extLst>
                  <a:ext uri="{FF2B5EF4-FFF2-40B4-BE49-F238E27FC236}">
                    <a16:creationId xmlns:a16="http://schemas.microsoft.com/office/drawing/2014/main" id="{A4F6F66D-CC67-443B-9CB5-FFD695ED4518}"/>
                  </a:ext>
                </a:extLst>
              </p:cNvPr>
              <p:cNvSpPr/>
              <p:nvPr/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pPr rtl="0"/>
                <a:endParaRPr lang="zh-TW" altLang="en-US" noProof="0">
                  <a:latin typeface="Microsoft JhengHei UI" panose="020B0604030504040204" pitchFamily="34" charset="-120"/>
                  <a:ea typeface="Microsoft JhengHei UI" panose="020B0604030504040204" pitchFamily="34" charset="-120"/>
                </a:endParaRPr>
              </a:p>
            </p:txBody>
          </p:sp>
          <p:sp>
            <p:nvSpPr>
              <p:cNvPr id="36" name="手繪多邊形：圖案 35">
                <a:extLst>
                  <a:ext uri="{FF2B5EF4-FFF2-40B4-BE49-F238E27FC236}">
                    <a16:creationId xmlns:a16="http://schemas.microsoft.com/office/drawing/2014/main" id="{6B392295-CB7C-4805-B4B1-AC7531AC270A}"/>
                  </a:ext>
                </a:extLst>
              </p:cNvPr>
              <p:cNvSpPr/>
              <p:nvPr/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pPr rtl="0"/>
                <a:endParaRPr lang="zh-TW" altLang="en-US" noProof="0">
                  <a:latin typeface="Microsoft JhengHei UI" panose="020B0604030504040204" pitchFamily="34" charset="-120"/>
                  <a:ea typeface="Microsoft JhengHei UI" panose="020B0604030504040204" pitchFamily="34" charset="-120"/>
                </a:endParaRPr>
              </a:p>
            </p:txBody>
          </p:sp>
          <p:sp>
            <p:nvSpPr>
              <p:cNvPr id="37" name="手繪多邊形：圖案 36">
                <a:extLst>
                  <a:ext uri="{FF2B5EF4-FFF2-40B4-BE49-F238E27FC236}">
                    <a16:creationId xmlns:a16="http://schemas.microsoft.com/office/drawing/2014/main" id="{91ADCAAB-0B5C-4495-8D5D-32C87A21407D}"/>
                  </a:ext>
                </a:extLst>
              </p:cNvPr>
              <p:cNvSpPr/>
              <p:nvPr/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pPr rtl="0"/>
                <a:endParaRPr lang="zh-TW" altLang="en-US" noProof="0">
                  <a:latin typeface="Microsoft JhengHei UI" panose="020B0604030504040204" pitchFamily="34" charset="-120"/>
                  <a:ea typeface="Microsoft JhengHei UI" panose="020B0604030504040204" pitchFamily="34" charset="-120"/>
                </a:endParaRPr>
              </a:p>
            </p:txBody>
          </p:sp>
          <p:sp>
            <p:nvSpPr>
              <p:cNvPr id="38" name="手繪多邊形：圖案 37">
                <a:extLst>
                  <a:ext uri="{FF2B5EF4-FFF2-40B4-BE49-F238E27FC236}">
                    <a16:creationId xmlns:a16="http://schemas.microsoft.com/office/drawing/2014/main" id="{8F02E2A1-7B5F-4C33-98CD-98E24B61EFFB}"/>
                  </a:ext>
                </a:extLst>
              </p:cNvPr>
              <p:cNvSpPr/>
              <p:nvPr/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pPr rtl="0"/>
                <a:endParaRPr lang="zh-TW" altLang="en-US" noProof="0">
                  <a:latin typeface="Microsoft JhengHei UI" panose="020B0604030504040204" pitchFamily="34" charset="-120"/>
                  <a:ea typeface="Microsoft JhengHei UI" panose="020B0604030504040204" pitchFamily="34" charset="-120"/>
                </a:endParaRPr>
              </a:p>
            </p:txBody>
          </p:sp>
          <p:sp>
            <p:nvSpPr>
              <p:cNvPr id="39" name="手繪多邊形：圖案 38">
                <a:extLst>
                  <a:ext uri="{FF2B5EF4-FFF2-40B4-BE49-F238E27FC236}">
                    <a16:creationId xmlns:a16="http://schemas.microsoft.com/office/drawing/2014/main" id="{7577F4AD-5552-4A2F-A3FA-67834BF96FBE}"/>
                  </a:ext>
                </a:extLst>
              </p:cNvPr>
              <p:cNvSpPr/>
              <p:nvPr/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pPr rtl="0"/>
                <a:endParaRPr lang="zh-TW" altLang="en-US" noProof="0">
                  <a:latin typeface="Microsoft JhengHei UI" panose="020B0604030504040204" pitchFamily="34" charset="-120"/>
                  <a:ea typeface="Microsoft JhengHei UI" panose="020B0604030504040204" pitchFamily="34" charset="-120"/>
                </a:endParaRPr>
              </a:p>
            </p:txBody>
          </p:sp>
        </p:grpSp>
        <p:sp>
          <p:nvSpPr>
            <p:cNvPr id="31" name="手繪多邊形：圖案 30">
              <a:extLst>
                <a:ext uri="{FF2B5EF4-FFF2-40B4-BE49-F238E27FC236}">
                  <a16:creationId xmlns:a16="http://schemas.microsoft.com/office/drawing/2014/main" id="{C17EE90C-247C-4F8E-9B86-BD7E31F126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zh-TW" altLang="en-US" noProof="0"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</p:grpSp>
      <p:sp>
        <p:nvSpPr>
          <p:cNvPr id="32" name="標題 1">
            <a:extLst>
              <a:ext uri="{FF2B5EF4-FFF2-40B4-BE49-F238E27FC236}">
                <a16:creationId xmlns:a16="http://schemas.microsoft.com/office/drawing/2014/main" id="{985E1522-3C37-44A6-81DC-1BF369AF0B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6275" y="4098524"/>
            <a:ext cx="5996628" cy="2226076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algn="l" rtl="0"/>
            <a:r>
              <a:rPr lang="zh-TW" altLang="en-US" sz="5400" noProof="0">
                <a:cs typeface="Posterama" panose="020B0504020200020000" pitchFamily="34" charset="0"/>
              </a:rPr>
              <a:t>按一下以編輯母片標題樣式</a:t>
            </a:r>
          </a:p>
        </p:txBody>
      </p:sp>
      <p:sp>
        <p:nvSpPr>
          <p:cNvPr id="44" name="副標題 2">
            <a:extLst>
              <a:ext uri="{FF2B5EF4-FFF2-40B4-BE49-F238E27FC236}">
                <a16:creationId xmlns:a16="http://schemas.microsoft.com/office/drawing/2014/main" id="{5048357E-69C2-4F32-8C47-3D84340F61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85430" y="4085112"/>
            <a:ext cx="3997745" cy="2228758"/>
          </a:xfrm>
          <a:prstGeom prst="rect">
            <a:avLst/>
          </a:prstGeom>
        </p:spPr>
        <p:txBody>
          <a:bodyPr rtlCol="0" anchor="ctr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algn="l" rtl="0">
              <a:lnSpc>
                <a:spcPct val="110000"/>
              </a:lnSpc>
            </a:pPr>
            <a:r>
              <a:rPr lang="zh-TW" altLang="en-US" sz="2200" noProof="0">
                <a:cs typeface="Segoe UI Semilight" panose="020B0402040204020203" pitchFamily="34" charset="0"/>
              </a:rPr>
              <a:t>按一下以編輯母片子標題樣式</a:t>
            </a:r>
          </a:p>
        </p:txBody>
      </p:sp>
      <p:sp>
        <p:nvSpPr>
          <p:cNvPr id="63" name="日期版面配置區 8">
            <a:extLst>
              <a:ext uri="{FF2B5EF4-FFF2-40B4-BE49-F238E27FC236}">
                <a16:creationId xmlns:a16="http://schemas.microsoft.com/office/drawing/2014/main" id="{0CB3C12F-97EC-48F0-B4FC-924D91ECF3A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rtlCol="0"/>
          <a:lstStyle>
            <a:lvl1pPr>
              <a:defRPr sz="900" spc="200" baseline="0">
                <a:solidFill>
                  <a:schemeClr val="accent1"/>
                </a:solidFill>
                <a:effectLst/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 noProof="0"/>
              <a:t>20XX/2/2</a:t>
            </a:r>
            <a:endParaRPr lang="zh-TW" altLang="en-US" noProof="0"/>
          </a:p>
        </p:txBody>
      </p:sp>
      <p:sp>
        <p:nvSpPr>
          <p:cNvPr id="64" name="頁尾版面配置區 9">
            <a:extLst>
              <a:ext uri="{FF2B5EF4-FFF2-40B4-BE49-F238E27FC236}">
                <a16:creationId xmlns:a16="http://schemas.microsoft.com/office/drawing/2014/main" id="{E3780E67-8AD7-4AB6-880C-281395A8E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rtlCol="0"/>
          <a:lstStyle>
            <a:lvl1pPr algn="ctr">
              <a:defRPr sz="900" spc="200" baseline="0">
                <a:solidFill>
                  <a:schemeClr val="accent1"/>
                </a:solidFill>
                <a:effectLst/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 noProof="0"/>
              <a:t>簡報標題</a:t>
            </a:r>
          </a:p>
        </p:txBody>
      </p:sp>
      <p:sp>
        <p:nvSpPr>
          <p:cNvPr id="65" name="投影片編號版面配置區 10">
            <a:extLst>
              <a:ext uri="{FF2B5EF4-FFF2-40B4-BE49-F238E27FC236}">
                <a16:creationId xmlns:a16="http://schemas.microsoft.com/office/drawing/2014/main" id="{28F5F854-E7C5-4C18-A6E1-ECEF9BDE5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6000" y="6356350"/>
            <a:ext cx="1447800" cy="365125"/>
          </a:xfrm>
          <a:prstGeom prst="rect">
            <a:avLst/>
          </a:prstGeom>
        </p:spPr>
        <p:txBody>
          <a:bodyPr rtlCol="0"/>
          <a:lstStyle>
            <a:lvl1pPr algn="r">
              <a:defRPr sz="900" spc="200" baseline="0">
                <a:solidFill>
                  <a:schemeClr val="accent1"/>
                </a:solidFill>
                <a:effectLst/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73B850FF-6169-4056-8077-06FFA93A5366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  <p:sp>
        <p:nvSpPr>
          <p:cNvPr id="69" name="圖片版面配置區 68">
            <a:extLst>
              <a:ext uri="{FF2B5EF4-FFF2-40B4-BE49-F238E27FC236}">
                <a16:creationId xmlns:a16="http://schemas.microsoft.com/office/drawing/2014/main" id="{22FBEE11-58B3-429A-8DAC-6A64A613383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19842" y="0"/>
            <a:ext cx="11084189" cy="3854030"/>
          </a:xfrm>
          <a:custGeom>
            <a:avLst/>
            <a:gdLst>
              <a:gd name="connsiteX0" fmla="*/ 0 w 11084189"/>
              <a:gd name="connsiteY0" fmla="*/ 0 h 3854030"/>
              <a:gd name="connsiteX1" fmla="*/ 11084189 w 11084189"/>
              <a:gd name="connsiteY1" fmla="*/ 0 h 3854030"/>
              <a:gd name="connsiteX2" fmla="*/ 11061525 w 11084189"/>
              <a:gd name="connsiteY2" fmla="*/ 105743 h 3854030"/>
              <a:gd name="connsiteX3" fmla="*/ 5542094 w 11084189"/>
              <a:gd name="connsiteY3" fmla="*/ 3854030 h 3854030"/>
              <a:gd name="connsiteX4" fmla="*/ 22663 w 11084189"/>
              <a:gd name="connsiteY4" fmla="*/ 105743 h 38540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084189" h="3854030">
                <a:moveTo>
                  <a:pt x="0" y="0"/>
                </a:moveTo>
                <a:lnTo>
                  <a:pt x="11084189" y="0"/>
                </a:lnTo>
                <a:lnTo>
                  <a:pt x="11061525" y="105743"/>
                </a:lnTo>
                <a:cubicBezTo>
                  <a:pt x="10536186" y="2244886"/>
                  <a:pt x="8264668" y="3854030"/>
                  <a:pt x="5542094" y="3854030"/>
                </a:cubicBezTo>
                <a:cubicBezTo>
                  <a:pt x="2819520" y="3854030"/>
                  <a:pt x="548002" y="2244886"/>
                  <a:pt x="22663" y="105743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marL="0" indent="0" algn="ctr">
              <a:buNone/>
              <a:defRPr sz="20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在此插入相片</a:t>
            </a:r>
          </a:p>
        </p:txBody>
      </p:sp>
      <p:grpSp>
        <p:nvGrpSpPr>
          <p:cNvPr id="14" name="左上方">
            <a:extLst>
              <a:ext uri="{FF2B5EF4-FFF2-40B4-BE49-F238E27FC236}">
                <a16:creationId xmlns:a16="http://schemas.microsoft.com/office/drawing/2014/main" id="{33360105-7353-4ECE-84E2-90AB638A30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49" y="15178"/>
            <a:ext cx="2198951" cy="3331254"/>
            <a:chOff x="10849" y="15178"/>
            <a:chExt cx="2198951" cy="3331254"/>
          </a:xfrm>
        </p:grpSpPr>
        <p:sp>
          <p:nvSpPr>
            <p:cNvPr id="15" name="手繪多邊形：圖案 14">
              <a:extLst>
                <a:ext uri="{FF2B5EF4-FFF2-40B4-BE49-F238E27FC236}">
                  <a16:creationId xmlns:a16="http://schemas.microsoft.com/office/drawing/2014/main" id="{9D5AB2A0-6800-4AD4-A205-3E8C1112BC30}"/>
                </a:ext>
              </a:extLst>
            </p:cNvPr>
            <p:cNvSpPr/>
            <p:nvPr/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rtl="0"/>
              <a:endParaRPr lang="zh-TW" altLang="en-US" noProof="0"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  <p:sp>
          <p:nvSpPr>
            <p:cNvPr id="16" name="手繪多邊形：圖案 15">
              <a:extLst>
                <a:ext uri="{FF2B5EF4-FFF2-40B4-BE49-F238E27FC236}">
                  <a16:creationId xmlns:a16="http://schemas.microsoft.com/office/drawing/2014/main" id="{12B26919-92C3-4374-AE4E-4317D65064C0}"/>
                </a:ext>
              </a:extLst>
            </p:cNvPr>
            <p:cNvSpPr/>
            <p:nvPr/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rtl="0"/>
              <a:endParaRPr lang="zh-TW" altLang="en-US" noProof="0"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  <p:sp>
          <p:nvSpPr>
            <p:cNvPr id="17" name="手繪多邊形：圖案 16">
              <a:extLst>
                <a:ext uri="{FF2B5EF4-FFF2-40B4-BE49-F238E27FC236}">
                  <a16:creationId xmlns:a16="http://schemas.microsoft.com/office/drawing/2014/main" id="{E46716C0-CAC5-41FA-B385-EBA8AFFDF128}"/>
                </a:ext>
              </a:extLst>
            </p:cNvPr>
            <p:cNvSpPr/>
            <p:nvPr/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rtl="0"/>
              <a:endParaRPr lang="zh-TW" altLang="en-US" noProof="0"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  <p:sp>
          <p:nvSpPr>
            <p:cNvPr id="18" name="手繪多邊形：圖案 17">
              <a:extLst>
                <a:ext uri="{FF2B5EF4-FFF2-40B4-BE49-F238E27FC236}">
                  <a16:creationId xmlns:a16="http://schemas.microsoft.com/office/drawing/2014/main" id="{BE7C1332-4CF7-41C1-ACC4-6C23744D478F}"/>
                </a:ext>
              </a:extLst>
            </p:cNvPr>
            <p:cNvSpPr/>
            <p:nvPr/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rtl="0"/>
              <a:endParaRPr lang="zh-TW" altLang="en-US" noProof="0"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  <p:sp>
          <p:nvSpPr>
            <p:cNvPr id="19" name="手繪多邊形：圖案 18">
              <a:extLst>
                <a:ext uri="{FF2B5EF4-FFF2-40B4-BE49-F238E27FC236}">
                  <a16:creationId xmlns:a16="http://schemas.microsoft.com/office/drawing/2014/main" id="{2C35C136-D3C6-42F1-840C-EE7B2BA3776E}"/>
                </a:ext>
              </a:extLst>
            </p:cNvPr>
            <p:cNvSpPr/>
            <p:nvPr/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rtl="0"/>
              <a:endParaRPr lang="zh-TW" altLang="en-US" noProof="0"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  <p:sp>
          <p:nvSpPr>
            <p:cNvPr id="20" name="手繪多邊形：圖案 19">
              <a:extLst>
                <a:ext uri="{FF2B5EF4-FFF2-40B4-BE49-F238E27FC236}">
                  <a16:creationId xmlns:a16="http://schemas.microsoft.com/office/drawing/2014/main" id="{BF98CB80-2DAC-44B7-B719-6DF8BC2DBB91}"/>
                </a:ext>
              </a:extLst>
            </p:cNvPr>
            <p:cNvSpPr/>
            <p:nvPr/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rtl="0"/>
              <a:endParaRPr lang="zh-TW" altLang="en-US" noProof="0"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  <p:sp>
          <p:nvSpPr>
            <p:cNvPr id="21" name="手繪多邊形：圖案 20">
              <a:extLst>
                <a:ext uri="{FF2B5EF4-FFF2-40B4-BE49-F238E27FC236}">
                  <a16:creationId xmlns:a16="http://schemas.microsoft.com/office/drawing/2014/main" id="{F0613FF3-B071-4C0E-B6E7-6815CCCC403A}"/>
                </a:ext>
              </a:extLst>
            </p:cNvPr>
            <p:cNvSpPr/>
            <p:nvPr/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rtl="0"/>
              <a:endParaRPr lang="zh-TW" altLang="en-US" noProof="0"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</p:grpSp>
      <p:grpSp>
        <p:nvGrpSpPr>
          <p:cNvPr id="22" name="交叉">
            <a:extLst>
              <a:ext uri="{FF2B5EF4-FFF2-40B4-BE49-F238E27FC236}">
                <a16:creationId xmlns:a16="http://schemas.microsoft.com/office/drawing/2014/main" id="{54409833-5EAC-4A40-B5BB-DE8282DD8E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48476" y="143843"/>
            <a:ext cx="118872" cy="118872"/>
            <a:chOff x="1175347" y="3733800"/>
            <a:chExt cx="118872" cy="118872"/>
          </a:xfrm>
        </p:grpSpPr>
        <p:cxnSp>
          <p:nvCxnSpPr>
            <p:cNvPr id="23" name="直線接點​​(S) 22">
              <a:extLst>
                <a:ext uri="{FF2B5EF4-FFF2-40B4-BE49-F238E27FC236}">
                  <a16:creationId xmlns:a16="http://schemas.microsoft.com/office/drawing/2014/main" id="{7B9F7703-741D-4FB8-8620-F3BBFF5A0157}"/>
                </a:ext>
              </a:extLst>
            </p:cNvPr>
            <p:cNvCxnSpPr>
              <a:cxnSpLocks/>
            </p:cNvCxnSpPr>
            <p:nvPr/>
          </p:nvCxnSpPr>
          <p:spPr>
            <a:xfrm>
              <a:off x="1234783" y="3733800"/>
              <a:ext cx="0" cy="118872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" name="直線接點​​(S) 23">
              <a:extLst>
                <a:ext uri="{FF2B5EF4-FFF2-40B4-BE49-F238E27FC236}">
                  <a16:creationId xmlns:a16="http://schemas.microsoft.com/office/drawing/2014/main" id="{EC34E00B-1518-4EAC-A170-4D2B5C23FB64}"/>
                </a:ext>
              </a:extLst>
            </p:cNvPr>
            <p:cNvCxnSpPr>
              <a:cxnSpLocks/>
            </p:cNvCxnSpPr>
            <p:nvPr/>
          </p:nvCxnSpPr>
          <p:spPr>
            <a:xfrm>
              <a:off x="1175347" y="3793236"/>
              <a:ext cx="118872" cy="0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5" name="交叉">
            <a:extLst>
              <a:ext uri="{FF2B5EF4-FFF2-40B4-BE49-F238E27FC236}">
                <a16:creationId xmlns:a16="http://schemas.microsoft.com/office/drawing/2014/main" id="{CFFED490-4247-4E3E-8A2E-5AF8A14E68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00876" y="296243"/>
            <a:ext cx="118872" cy="118872"/>
            <a:chOff x="1175347" y="3733800"/>
            <a:chExt cx="118872" cy="118872"/>
          </a:xfrm>
        </p:grpSpPr>
        <p:cxnSp>
          <p:nvCxnSpPr>
            <p:cNvPr id="26" name="直線接點​​(S) 25">
              <a:extLst>
                <a:ext uri="{FF2B5EF4-FFF2-40B4-BE49-F238E27FC236}">
                  <a16:creationId xmlns:a16="http://schemas.microsoft.com/office/drawing/2014/main" id="{FA378251-A149-4A27-9D43-C6E87A300F23}"/>
                </a:ext>
              </a:extLst>
            </p:cNvPr>
            <p:cNvCxnSpPr>
              <a:cxnSpLocks/>
            </p:cNvCxnSpPr>
            <p:nvPr/>
          </p:nvCxnSpPr>
          <p:spPr>
            <a:xfrm>
              <a:off x="1234783" y="3733800"/>
              <a:ext cx="0" cy="118872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7" name="直線接點​​(S) 26">
              <a:extLst>
                <a:ext uri="{FF2B5EF4-FFF2-40B4-BE49-F238E27FC236}">
                  <a16:creationId xmlns:a16="http://schemas.microsoft.com/office/drawing/2014/main" id="{37ADD3F7-FA3D-4A72-B8B3-3FCBBFCB0ACF}"/>
                </a:ext>
              </a:extLst>
            </p:cNvPr>
            <p:cNvCxnSpPr>
              <a:cxnSpLocks/>
            </p:cNvCxnSpPr>
            <p:nvPr/>
          </p:nvCxnSpPr>
          <p:spPr>
            <a:xfrm>
              <a:off x="1175347" y="3793236"/>
              <a:ext cx="118872" cy="0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04592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議程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左上方">
            <a:extLst>
              <a:ext uri="{FF2B5EF4-FFF2-40B4-BE49-F238E27FC236}">
                <a16:creationId xmlns:a16="http://schemas.microsoft.com/office/drawing/2014/main" id="{58A4F778-D8DF-42FD-B154-2F4B2C2028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49" y="-3086"/>
            <a:ext cx="2198951" cy="3349518"/>
            <a:chOff x="10849" y="-3086"/>
            <a:chExt cx="2198951" cy="3349518"/>
          </a:xfrm>
        </p:grpSpPr>
        <p:sp>
          <p:nvSpPr>
            <p:cNvPr id="26" name="手繪多邊形：圖案 25">
              <a:extLst>
                <a:ext uri="{FF2B5EF4-FFF2-40B4-BE49-F238E27FC236}">
                  <a16:creationId xmlns:a16="http://schemas.microsoft.com/office/drawing/2014/main" id="{80793C3B-AAD0-4446-A423-B0EB8EE2AA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zh-TW" altLang="en-US" noProof="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  <p:sp>
          <p:nvSpPr>
            <p:cNvPr id="27" name="手繪多邊形：圖案 26">
              <a:extLst>
                <a:ext uri="{FF2B5EF4-FFF2-40B4-BE49-F238E27FC236}">
                  <a16:creationId xmlns:a16="http://schemas.microsoft.com/office/drawing/2014/main" id="{57344207-297F-4959-8A55-69CE467B3CBD}"/>
                </a:ext>
              </a:extLst>
            </p:cNvPr>
            <p:cNvSpPr/>
            <p:nvPr/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rtl="0"/>
              <a:endParaRPr lang="zh-TW" altLang="en-US" noProof="0"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  <p:sp>
          <p:nvSpPr>
            <p:cNvPr id="28" name="手繪多邊形：圖案 27">
              <a:extLst>
                <a:ext uri="{FF2B5EF4-FFF2-40B4-BE49-F238E27FC236}">
                  <a16:creationId xmlns:a16="http://schemas.microsoft.com/office/drawing/2014/main" id="{0479A031-8D8F-4167-9AC1-FF9067577187}"/>
                </a:ext>
              </a:extLst>
            </p:cNvPr>
            <p:cNvSpPr/>
            <p:nvPr/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rtl="0"/>
              <a:endParaRPr lang="zh-TW" altLang="en-US" noProof="0"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  <p:sp>
          <p:nvSpPr>
            <p:cNvPr id="29" name="手繪多邊形：圖案 28">
              <a:extLst>
                <a:ext uri="{FF2B5EF4-FFF2-40B4-BE49-F238E27FC236}">
                  <a16:creationId xmlns:a16="http://schemas.microsoft.com/office/drawing/2014/main" id="{2530E3E1-76BD-4378-9E7C-7302E4B84D71}"/>
                </a:ext>
              </a:extLst>
            </p:cNvPr>
            <p:cNvSpPr/>
            <p:nvPr/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rtl="0"/>
              <a:endParaRPr lang="zh-TW" altLang="en-US" noProof="0"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  <p:sp>
          <p:nvSpPr>
            <p:cNvPr id="30" name="手繪多邊形：圖案 29">
              <a:extLst>
                <a:ext uri="{FF2B5EF4-FFF2-40B4-BE49-F238E27FC236}">
                  <a16:creationId xmlns:a16="http://schemas.microsoft.com/office/drawing/2014/main" id="{D8C42F67-50FC-4C12-B07D-7FD30B62543B}"/>
                </a:ext>
              </a:extLst>
            </p:cNvPr>
            <p:cNvSpPr/>
            <p:nvPr/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rtl="0"/>
              <a:endParaRPr lang="zh-TW" altLang="en-US" noProof="0"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  <p:sp>
          <p:nvSpPr>
            <p:cNvPr id="31" name="手繪多邊形：圖案 30">
              <a:extLst>
                <a:ext uri="{FF2B5EF4-FFF2-40B4-BE49-F238E27FC236}">
                  <a16:creationId xmlns:a16="http://schemas.microsoft.com/office/drawing/2014/main" id="{C3AD1C10-DF74-4C65-AF7B-89386448D4EA}"/>
                </a:ext>
              </a:extLst>
            </p:cNvPr>
            <p:cNvSpPr/>
            <p:nvPr/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rtl="0"/>
              <a:endParaRPr lang="zh-TW" altLang="en-US" noProof="0"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  <p:sp>
          <p:nvSpPr>
            <p:cNvPr id="32" name="手繪多邊形：圖案 31">
              <a:extLst>
                <a:ext uri="{FF2B5EF4-FFF2-40B4-BE49-F238E27FC236}">
                  <a16:creationId xmlns:a16="http://schemas.microsoft.com/office/drawing/2014/main" id="{E2D9D2C3-0C72-4401-8548-E2CACA3C95C5}"/>
                </a:ext>
              </a:extLst>
            </p:cNvPr>
            <p:cNvSpPr/>
            <p:nvPr/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rtl="0"/>
              <a:endParaRPr lang="zh-TW" altLang="en-US" noProof="0"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  <p:sp>
          <p:nvSpPr>
            <p:cNvPr id="33" name="手繪多邊形：圖案 32">
              <a:extLst>
                <a:ext uri="{FF2B5EF4-FFF2-40B4-BE49-F238E27FC236}">
                  <a16:creationId xmlns:a16="http://schemas.microsoft.com/office/drawing/2014/main" id="{83142937-438B-42B5-8B58-B26BD92F1544}"/>
                </a:ext>
              </a:extLst>
            </p:cNvPr>
            <p:cNvSpPr/>
            <p:nvPr/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rtl="0"/>
              <a:endParaRPr lang="zh-TW" altLang="en-US" noProof="0"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</p:grpSp>
      <p:sp>
        <p:nvSpPr>
          <p:cNvPr id="35" name="手繪多邊形：圖案 34">
            <a:extLst>
              <a:ext uri="{FF2B5EF4-FFF2-40B4-BE49-F238E27FC236}">
                <a16:creationId xmlns:a16="http://schemas.microsoft.com/office/drawing/2014/main" id="{AE9F08BF-E500-4B58-9AA3-B4517E83CE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zh-TW" altLang="en-US" noProof="0">
              <a:solidFill>
                <a:schemeClr val="tx1">
                  <a:lumMod val="65000"/>
                  <a:lumOff val="35000"/>
                </a:schemeClr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grpSp>
        <p:nvGrpSpPr>
          <p:cNvPr id="40" name="右下">
            <a:extLst>
              <a:ext uri="{FF2B5EF4-FFF2-40B4-BE49-F238E27FC236}">
                <a16:creationId xmlns:a16="http://schemas.microsoft.com/office/drawing/2014/main" id="{6DE93ED8-FDE6-418E-A743-2B368C71F3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grpSp>
          <p:nvGrpSpPr>
            <p:cNvPr id="41" name="圖形 157">
              <a:extLst>
                <a:ext uri="{FF2B5EF4-FFF2-40B4-BE49-F238E27FC236}">
                  <a16:creationId xmlns:a16="http://schemas.microsoft.com/office/drawing/2014/main" id="{25190812-FA8A-4CB5-85A8-5DDFF8C94B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8662740" y="3276601"/>
              <a:ext cx="3529260" cy="3581399"/>
              <a:chOff x="4114800" y="1423987"/>
              <a:chExt cx="3961542" cy="4007547"/>
            </a:xfrm>
            <a:noFill/>
          </p:grpSpPr>
          <p:sp>
            <p:nvSpPr>
              <p:cNvPr id="48" name="手繪多邊形：圖案 47">
                <a:extLst>
                  <a:ext uri="{FF2B5EF4-FFF2-40B4-BE49-F238E27FC236}">
                    <a16:creationId xmlns:a16="http://schemas.microsoft.com/office/drawing/2014/main" id="{71F1284C-D9B2-48EC-BDCE-6CF4C076ECB9}"/>
                  </a:ext>
                </a:extLst>
              </p:cNvPr>
              <p:cNvSpPr/>
              <p:nvPr/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pPr rtl="0"/>
                <a:endParaRPr lang="zh-TW" altLang="en-US" noProof="0">
                  <a:latin typeface="Microsoft JhengHei UI" panose="020B0604030504040204" pitchFamily="34" charset="-120"/>
                  <a:ea typeface="Microsoft JhengHei UI" panose="020B0604030504040204" pitchFamily="34" charset="-120"/>
                </a:endParaRPr>
              </a:p>
            </p:txBody>
          </p:sp>
          <p:sp>
            <p:nvSpPr>
              <p:cNvPr id="49" name="手繪多邊形：圖案 48">
                <a:extLst>
                  <a:ext uri="{FF2B5EF4-FFF2-40B4-BE49-F238E27FC236}">
                    <a16:creationId xmlns:a16="http://schemas.microsoft.com/office/drawing/2014/main" id="{DFDF02DB-02A4-4942-BD34-3F4903DA12A6}"/>
                  </a:ext>
                </a:extLst>
              </p:cNvPr>
              <p:cNvSpPr/>
              <p:nvPr/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pPr rtl="0"/>
                <a:endParaRPr lang="zh-TW" altLang="en-US" noProof="0">
                  <a:latin typeface="Microsoft JhengHei UI" panose="020B0604030504040204" pitchFamily="34" charset="-120"/>
                  <a:ea typeface="Microsoft JhengHei UI" panose="020B0604030504040204" pitchFamily="34" charset="-120"/>
                </a:endParaRPr>
              </a:p>
            </p:txBody>
          </p:sp>
          <p:sp>
            <p:nvSpPr>
              <p:cNvPr id="50" name="手繪多邊形：圖案 49">
                <a:extLst>
                  <a:ext uri="{FF2B5EF4-FFF2-40B4-BE49-F238E27FC236}">
                    <a16:creationId xmlns:a16="http://schemas.microsoft.com/office/drawing/2014/main" id="{739432B6-8074-4F72-BB48-F48015CAE048}"/>
                  </a:ext>
                </a:extLst>
              </p:cNvPr>
              <p:cNvSpPr/>
              <p:nvPr/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pPr rtl="0"/>
                <a:endParaRPr lang="zh-TW" altLang="en-US" noProof="0">
                  <a:latin typeface="Microsoft JhengHei UI" panose="020B0604030504040204" pitchFamily="34" charset="-120"/>
                  <a:ea typeface="Microsoft JhengHei UI" panose="020B0604030504040204" pitchFamily="34" charset="-120"/>
                </a:endParaRPr>
              </a:p>
            </p:txBody>
          </p:sp>
          <p:sp>
            <p:nvSpPr>
              <p:cNvPr id="51" name="手繪多邊形：圖案 50">
                <a:extLst>
                  <a:ext uri="{FF2B5EF4-FFF2-40B4-BE49-F238E27FC236}">
                    <a16:creationId xmlns:a16="http://schemas.microsoft.com/office/drawing/2014/main" id="{A017DF18-3257-471E-AFD3-39EB68FE2DF2}"/>
                  </a:ext>
                </a:extLst>
              </p:cNvPr>
              <p:cNvSpPr/>
              <p:nvPr/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pPr rtl="0"/>
                <a:endParaRPr lang="zh-TW" altLang="en-US" noProof="0">
                  <a:latin typeface="Microsoft JhengHei UI" panose="020B0604030504040204" pitchFamily="34" charset="-120"/>
                  <a:ea typeface="Microsoft JhengHei UI" panose="020B0604030504040204" pitchFamily="34" charset="-120"/>
                </a:endParaRPr>
              </a:p>
            </p:txBody>
          </p:sp>
          <p:sp>
            <p:nvSpPr>
              <p:cNvPr id="52" name="手繪多邊形：圖案 51">
                <a:extLst>
                  <a:ext uri="{FF2B5EF4-FFF2-40B4-BE49-F238E27FC236}">
                    <a16:creationId xmlns:a16="http://schemas.microsoft.com/office/drawing/2014/main" id="{A7360442-04D2-49F1-BBE1-ED7C5CA0FF1A}"/>
                  </a:ext>
                </a:extLst>
              </p:cNvPr>
              <p:cNvSpPr/>
              <p:nvPr/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pPr rtl="0"/>
                <a:endParaRPr lang="zh-TW" altLang="en-US" noProof="0">
                  <a:latin typeface="Microsoft JhengHei UI" panose="020B0604030504040204" pitchFamily="34" charset="-120"/>
                  <a:ea typeface="Microsoft JhengHei UI" panose="020B0604030504040204" pitchFamily="34" charset="-120"/>
                </a:endParaRPr>
              </a:p>
            </p:txBody>
          </p:sp>
          <p:sp>
            <p:nvSpPr>
              <p:cNvPr id="53" name="手繪多邊形：圖案 52">
                <a:extLst>
                  <a:ext uri="{FF2B5EF4-FFF2-40B4-BE49-F238E27FC236}">
                    <a16:creationId xmlns:a16="http://schemas.microsoft.com/office/drawing/2014/main" id="{8937ECC2-1561-4705-919F-243AFFCE8437}"/>
                  </a:ext>
                </a:extLst>
              </p:cNvPr>
              <p:cNvSpPr/>
              <p:nvPr/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pPr rtl="0"/>
                <a:endParaRPr lang="zh-TW" altLang="en-US" noProof="0">
                  <a:latin typeface="Microsoft JhengHei UI" panose="020B0604030504040204" pitchFamily="34" charset="-120"/>
                  <a:ea typeface="Microsoft JhengHei UI" panose="020B0604030504040204" pitchFamily="34" charset="-120"/>
                </a:endParaRPr>
              </a:p>
            </p:txBody>
          </p:sp>
          <p:sp>
            <p:nvSpPr>
              <p:cNvPr id="54" name="手繪多邊形：圖案 53">
                <a:extLst>
                  <a:ext uri="{FF2B5EF4-FFF2-40B4-BE49-F238E27FC236}">
                    <a16:creationId xmlns:a16="http://schemas.microsoft.com/office/drawing/2014/main" id="{7AF7D52A-2FC7-4627-955A-6CB0E5E7ABFD}"/>
                  </a:ext>
                </a:extLst>
              </p:cNvPr>
              <p:cNvSpPr/>
              <p:nvPr/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pPr rtl="0"/>
                <a:endParaRPr lang="zh-TW" altLang="en-US" noProof="0">
                  <a:latin typeface="Microsoft JhengHei UI" panose="020B0604030504040204" pitchFamily="34" charset="-120"/>
                  <a:ea typeface="Microsoft JhengHei UI" panose="020B0604030504040204" pitchFamily="34" charset="-120"/>
                </a:endParaRPr>
              </a:p>
            </p:txBody>
          </p:sp>
        </p:grpSp>
        <p:sp>
          <p:nvSpPr>
            <p:cNvPr id="47" name="手繪多邊形：圖案 46">
              <a:extLst>
                <a:ext uri="{FF2B5EF4-FFF2-40B4-BE49-F238E27FC236}">
                  <a16:creationId xmlns:a16="http://schemas.microsoft.com/office/drawing/2014/main" id="{B3C81E55-0711-4E01-975D-4649E53C86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zh-TW" altLang="en-US" noProof="0"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</p:grpSp>
      <p:sp>
        <p:nvSpPr>
          <p:cNvPr id="63" name="標題 1">
            <a:extLst>
              <a:ext uri="{FF2B5EF4-FFF2-40B4-BE49-F238E27FC236}">
                <a16:creationId xmlns:a16="http://schemas.microsoft.com/office/drawing/2014/main" id="{8782B20B-E447-47CC-93DB-B076EACC77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2" y="559813"/>
            <a:ext cx="5605358" cy="1664573"/>
          </a:xfrm>
          <a:prstGeom prst="rect">
            <a:avLst/>
          </a:prstGeo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>
              <a:lnSpc>
                <a:spcPct val="100000"/>
              </a:lnSpc>
            </a:pPr>
            <a:r>
              <a:rPr lang="zh-TW" altLang="en-US" noProof="0"/>
              <a:t>按一下以編輯母片標題樣式</a:t>
            </a:r>
          </a:p>
        </p:txBody>
      </p:sp>
      <p:sp>
        <p:nvSpPr>
          <p:cNvPr id="65" name="文字版面配置區 37">
            <a:extLst>
              <a:ext uri="{FF2B5EF4-FFF2-40B4-BE49-F238E27FC236}">
                <a16:creationId xmlns:a16="http://schemas.microsoft.com/office/drawing/2014/main" id="{D5185B59-89FE-4275-B159-E5FEA474B46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95452" y="2384474"/>
            <a:ext cx="5608088" cy="3785763"/>
          </a:xfrm>
          <a:prstGeom prst="rect">
            <a:avLst/>
          </a:prstGeom>
        </p:spPr>
        <p:txBody>
          <a:bodyPr rtlCol="0"/>
          <a:lstStyle>
            <a:lvl1pPr marL="457200" indent="-457200">
              <a:lnSpc>
                <a:spcPct val="100000"/>
              </a:lnSpc>
              <a:buFont typeface="Avenir Next LT Pro" panose="020B0504020202020204" pitchFamily="34" charset="0"/>
              <a:buChar char="+"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按一下以新增文字</a:t>
            </a:r>
          </a:p>
        </p:txBody>
      </p:sp>
      <p:sp>
        <p:nvSpPr>
          <p:cNvPr id="61" name="圖片版面配置區 2">
            <a:extLst>
              <a:ext uri="{FF2B5EF4-FFF2-40B4-BE49-F238E27FC236}">
                <a16:creationId xmlns:a16="http://schemas.microsoft.com/office/drawing/2014/main" id="{9079FD8C-6441-4214-93DC-E9E3BB41589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172325" y="558800"/>
            <a:ext cx="4818063" cy="2779713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sz="20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在此插入相片</a:t>
            </a:r>
          </a:p>
        </p:txBody>
      </p:sp>
      <p:sp>
        <p:nvSpPr>
          <p:cNvPr id="62" name="圖片版面配置區 59">
            <a:extLst>
              <a:ext uri="{FF2B5EF4-FFF2-40B4-BE49-F238E27FC236}">
                <a16:creationId xmlns:a16="http://schemas.microsoft.com/office/drawing/2014/main" id="{8BDEDA7F-304A-4A6E-8DB7-B842B551B24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169150" y="3503613"/>
            <a:ext cx="4818063" cy="2666624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sz="20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在此插入相片</a:t>
            </a:r>
          </a:p>
        </p:txBody>
      </p:sp>
      <p:sp>
        <p:nvSpPr>
          <p:cNvPr id="57" name="日期版面配置區 8">
            <a:extLst>
              <a:ext uri="{FF2B5EF4-FFF2-40B4-BE49-F238E27FC236}">
                <a16:creationId xmlns:a16="http://schemas.microsoft.com/office/drawing/2014/main" id="{786FFFB1-44AF-407C-A246-5AC9C17D34E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rtlCol="0"/>
          <a:lstStyle>
            <a:lvl1pPr>
              <a:defRPr sz="900" spc="200" baseline="0">
                <a:solidFill>
                  <a:schemeClr val="accent1"/>
                </a:solidFill>
                <a:effectLst/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 noProof="0"/>
              <a:t>20XX/2/2</a:t>
            </a:r>
            <a:endParaRPr lang="zh-TW" altLang="en-US" noProof="0"/>
          </a:p>
        </p:txBody>
      </p:sp>
      <p:sp>
        <p:nvSpPr>
          <p:cNvPr id="58" name="頁尾版面配置區 9">
            <a:extLst>
              <a:ext uri="{FF2B5EF4-FFF2-40B4-BE49-F238E27FC236}">
                <a16:creationId xmlns:a16="http://schemas.microsoft.com/office/drawing/2014/main" id="{556011BF-48D6-437C-A8D4-087E1EB7BB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rtlCol="0"/>
          <a:lstStyle>
            <a:lvl1pPr algn="ctr">
              <a:defRPr sz="900" spc="200" baseline="0">
                <a:solidFill>
                  <a:schemeClr val="accent1"/>
                </a:solidFill>
                <a:effectLst/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 noProof="0"/>
              <a:t>簡報標題</a:t>
            </a:r>
          </a:p>
        </p:txBody>
      </p:sp>
      <p:sp>
        <p:nvSpPr>
          <p:cNvPr id="59" name="投影片編號版面配置區 10">
            <a:extLst>
              <a:ext uri="{FF2B5EF4-FFF2-40B4-BE49-F238E27FC236}">
                <a16:creationId xmlns:a16="http://schemas.microsoft.com/office/drawing/2014/main" id="{975D7D2C-6BE7-4A0B-B546-9C9CE46F8A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6000" y="6356350"/>
            <a:ext cx="1447800" cy="365125"/>
          </a:xfrm>
          <a:prstGeom prst="rect">
            <a:avLst/>
          </a:prstGeom>
        </p:spPr>
        <p:txBody>
          <a:bodyPr rtlCol="0"/>
          <a:lstStyle>
            <a:lvl1pPr algn="r">
              <a:defRPr sz="900" spc="200" baseline="0">
                <a:solidFill>
                  <a:schemeClr val="accent1"/>
                </a:solidFill>
                <a:effectLst/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73B850FF-6169-4056-8077-06FFA93A5366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42496486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簡介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右下">
            <a:extLst>
              <a:ext uri="{FF2B5EF4-FFF2-40B4-BE49-F238E27FC236}">
                <a16:creationId xmlns:a16="http://schemas.microsoft.com/office/drawing/2014/main" id="{E111E959-AE2E-40A4-98AD-7D52A1959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grpSp>
          <p:nvGrpSpPr>
            <p:cNvPr id="18" name="圖形 157">
              <a:extLst>
                <a:ext uri="{FF2B5EF4-FFF2-40B4-BE49-F238E27FC236}">
                  <a16:creationId xmlns:a16="http://schemas.microsoft.com/office/drawing/2014/main" id="{0908BA80-B05F-4958-9382-A0D9410244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8662740" y="3276601"/>
              <a:ext cx="3529260" cy="3581399"/>
              <a:chOff x="4114800" y="1423987"/>
              <a:chExt cx="3961542" cy="4007547"/>
            </a:xfrm>
            <a:noFill/>
          </p:grpSpPr>
          <p:sp>
            <p:nvSpPr>
              <p:cNvPr id="20" name="手繪多邊形：圖案 19">
                <a:extLst>
                  <a:ext uri="{FF2B5EF4-FFF2-40B4-BE49-F238E27FC236}">
                    <a16:creationId xmlns:a16="http://schemas.microsoft.com/office/drawing/2014/main" id="{75B7426F-B5A6-48C2-AA98-B1B4903DB48A}"/>
                  </a:ext>
                </a:extLst>
              </p:cNvPr>
              <p:cNvSpPr/>
              <p:nvPr/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pPr rtl="0"/>
                <a:endParaRPr lang="zh-TW" altLang="en-US" noProof="0">
                  <a:latin typeface="Microsoft JhengHei UI" panose="020B0604030504040204" pitchFamily="34" charset="-120"/>
                  <a:ea typeface="Microsoft JhengHei UI" panose="020B0604030504040204" pitchFamily="34" charset="-120"/>
                </a:endParaRPr>
              </a:p>
            </p:txBody>
          </p:sp>
          <p:sp>
            <p:nvSpPr>
              <p:cNvPr id="21" name="手繪多邊形：圖案 20">
                <a:extLst>
                  <a:ext uri="{FF2B5EF4-FFF2-40B4-BE49-F238E27FC236}">
                    <a16:creationId xmlns:a16="http://schemas.microsoft.com/office/drawing/2014/main" id="{46088CEA-297B-452F-B8C9-4FE4B30AD863}"/>
                  </a:ext>
                </a:extLst>
              </p:cNvPr>
              <p:cNvSpPr/>
              <p:nvPr/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pPr rtl="0"/>
                <a:endParaRPr lang="zh-TW" altLang="en-US" noProof="0">
                  <a:latin typeface="Microsoft JhengHei UI" panose="020B0604030504040204" pitchFamily="34" charset="-120"/>
                  <a:ea typeface="Microsoft JhengHei UI" panose="020B0604030504040204" pitchFamily="34" charset="-120"/>
                </a:endParaRPr>
              </a:p>
            </p:txBody>
          </p:sp>
          <p:sp>
            <p:nvSpPr>
              <p:cNvPr id="22" name="手繪多邊形：圖案 21">
                <a:extLst>
                  <a:ext uri="{FF2B5EF4-FFF2-40B4-BE49-F238E27FC236}">
                    <a16:creationId xmlns:a16="http://schemas.microsoft.com/office/drawing/2014/main" id="{00A58A3D-F03E-45B2-B6F2-3B23998696AD}"/>
                  </a:ext>
                </a:extLst>
              </p:cNvPr>
              <p:cNvSpPr/>
              <p:nvPr/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pPr rtl="0"/>
                <a:endParaRPr lang="zh-TW" altLang="en-US" noProof="0">
                  <a:latin typeface="Microsoft JhengHei UI" panose="020B0604030504040204" pitchFamily="34" charset="-120"/>
                  <a:ea typeface="Microsoft JhengHei UI" panose="020B0604030504040204" pitchFamily="34" charset="-120"/>
                </a:endParaRPr>
              </a:p>
            </p:txBody>
          </p:sp>
          <p:sp>
            <p:nvSpPr>
              <p:cNvPr id="23" name="手繪多邊形：圖案 22">
                <a:extLst>
                  <a:ext uri="{FF2B5EF4-FFF2-40B4-BE49-F238E27FC236}">
                    <a16:creationId xmlns:a16="http://schemas.microsoft.com/office/drawing/2014/main" id="{74551D63-42D8-4E16-B803-BCDF887E3BA8}"/>
                  </a:ext>
                </a:extLst>
              </p:cNvPr>
              <p:cNvSpPr/>
              <p:nvPr/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pPr rtl="0"/>
                <a:endParaRPr lang="zh-TW" altLang="en-US" noProof="0">
                  <a:latin typeface="Microsoft JhengHei UI" panose="020B0604030504040204" pitchFamily="34" charset="-120"/>
                  <a:ea typeface="Microsoft JhengHei UI" panose="020B0604030504040204" pitchFamily="34" charset="-120"/>
                </a:endParaRPr>
              </a:p>
            </p:txBody>
          </p:sp>
          <p:sp>
            <p:nvSpPr>
              <p:cNvPr id="24" name="手繪多邊形：圖案 23">
                <a:extLst>
                  <a:ext uri="{FF2B5EF4-FFF2-40B4-BE49-F238E27FC236}">
                    <a16:creationId xmlns:a16="http://schemas.microsoft.com/office/drawing/2014/main" id="{D32D482B-70A4-4367-9129-156A4E10BA2D}"/>
                  </a:ext>
                </a:extLst>
              </p:cNvPr>
              <p:cNvSpPr/>
              <p:nvPr/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pPr rtl="0"/>
                <a:endParaRPr lang="zh-TW" altLang="en-US" noProof="0">
                  <a:latin typeface="Microsoft JhengHei UI" panose="020B0604030504040204" pitchFamily="34" charset="-120"/>
                  <a:ea typeface="Microsoft JhengHei UI" panose="020B0604030504040204" pitchFamily="34" charset="-120"/>
                </a:endParaRPr>
              </a:p>
            </p:txBody>
          </p:sp>
          <p:sp>
            <p:nvSpPr>
              <p:cNvPr id="25" name="手繪多邊形：圖案 24">
                <a:extLst>
                  <a:ext uri="{FF2B5EF4-FFF2-40B4-BE49-F238E27FC236}">
                    <a16:creationId xmlns:a16="http://schemas.microsoft.com/office/drawing/2014/main" id="{403B5FA3-C7DC-40A8-903C-5CEB2D9F39F9}"/>
                  </a:ext>
                </a:extLst>
              </p:cNvPr>
              <p:cNvSpPr/>
              <p:nvPr/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pPr rtl="0"/>
                <a:endParaRPr lang="zh-TW" altLang="en-US" noProof="0">
                  <a:latin typeface="Microsoft JhengHei UI" panose="020B0604030504040204" pitchFamily="34" charset="-120"/>
                  <a:ea typeface="Microsoft JhengHei UI" panose="020B0604030504040204" pitchFamily="34" charset="-120"/>
                </a:endParaRPr>
              </a:p>
            </p:txBody>
          </p:sp>
          <p:sp>
            <p:nvSpPr>
              <p:cNvPr id="26" name="手繪多邊形：圖案 25">
                <a:extLst>
                  <a:ext uri="{FF2B5EF4-FFF2-40B4-BE49-F238E27FC236}">
                    <a16:creationId xmlns:a16="http://schemas.microsoft.com/office/drawing/2014/main" id="{C18C48C9-D302-4DF3-9905-1C77DADBB06D}"/>
                  </a:ext>
                </a:extLst>
              </p:cNvPr>
              <p:cNvSpPr/>
              <p:nvPr/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pPr rtl="0"/>
                <a:endParaRPr lang="zh-TW" altLang="en-US" noProof="0">
                  <a:latin typeface="Microsoft JhengHei UI" panose="020B0604030504040204" pitchFamily="34" charset="-120"/>
                  <a:ea typeface="Microsoft JhengHei UI" panose="020B0604030504040204" pitchFamily="34" charset="-120"/>
                </a:endParaRPr>
              </a:p>
            </p:txBody>
          </p:sp>
        </p:grpSp>
        <p:sp>
          <p:nvSpPr>
            <p:cNvPr id="19" name="手繪多邊形：圖形 18">
              <a:extLst>
                <a:ext uri="{FF2B5EF4-FFF2-40B4-BE49-F238E27FC236}">
                  <a16:creationId xmlns:a16="http://schemas.microsoft.com/office/drawing/2014/main" id="{31D0B3BD-DDF6-4C74-88B5-F16A89D415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zh-TW" altLang="en-US" noProof="0"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</p:grpSp>
      <p:grpSp>
        <p:nvGrpSpPr>
          <p:cNvPr id="64" name="左上方">
            <a:extLst>
              <a:ext uri="{FF2B5EF4-FFF2-40B4-BE49-F238E27FC236}">
                <a16:creationId xmlns:a16="http://schemas.microsoft.com/office/drawing/2014/main" id="{8087FF2B-AA37-46BB-98C5-51A0DBC1CD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49" y="-3086"/>
            <a:ext cx="2198951" cy="3349518"/>
            <a:chOff x="10849" y="-3086"/>
            <a:chExt cx="2198951" cy="3349518"/>
          </a:xfrm>
        </p:grpSpPr>
        <p:sp>
          <p:nvSpPr>
            <p:cNvPr id="65" name="手繪多邊形：圖案 64">
              <a:extLst>
                <a:ext uri="{FF2B5EF4-FFF2-40B4-BE49-F238E27FC236}">
                  <a16:creationId xmlns:a16="http://schemas.microsoft.com/office/drawing/2014/main" id="{C6EA10B1-B913-4692-AC3E-121374FD78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zh-TW" altLang="en-US" noProof="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  <p:sp>
          <p:nvSpPr>
            <p:cNvPr id="66" name="手繪多邊形：圖案 65">
              <a:extLst>
                <a:ext uri="{FF2B5EF4-FFF2-40B4-BE49-F238E27FC236}">
                  <a16:creationId xmlns:a16="http://schemas.microsoft.com/office/drawing/2014/main" id="{72B1778E-37F1-4D06-A0C1-E121F48AB542}"/>
                </a:ext>
              </a:extLst>
            </p:cNvPr>
            <p:cNvSpPr/>
            <p:nvPr/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rtl="0"/>
              <a:endParaRPr lang="zh-TW" altLang="en-US" noProof="0"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  <p:sp>
          <p:nvSpPr>
            <p:cNvPr id="67" name="手繪多邊形：圖案 66">
              <a:extLst>
                <a:ext uri="{FF2B5EF4-FFF2-40B4-BE49-F238E27FC236}">
                  <a16:creationId xmlns:a16="http://schemas.microsoft.com/office/drawing/2014/main" id="{65F5AAFE-F598-42CC-8D85-36011CE9D145}"/>
                </a:ext>
              </a:extLst>
            </p:cNvPr>
            <p:cNvSpPr/>
            <p:nvPr/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rtl="0"/>
              <a:endParaRPr lang="zh-TW" altLang="en-US" noProof="0"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  <p:sp>
          <p:nvSpPr>
            <p:cNvPr id="68" name="手繪多邊形：圖案 67">
              <a:extLst>
                <a:ext uri="{FF2B5EF4-FFF2-40B4-BE49-F238E27FC236}">
                  <a16:creationId xmlns:a16="http://schemas.microsoft.com/office/drawing/2014/main" id="{6D3678A3-EBA1-461E-B7FE-B58776C95CD3}"/>
                </a:ext>
              </a:extLst>
            </p:cNvPr>
            <p:cNvSpPr/>
            <p:nvPr/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rtl="0"/>
              <a:endParaRPr lang="zh-TW" altLang="en-US" noProof="0"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  <p:sp>
          <p:nvSpPr>
            <p:cNvPr id="69" name="手繪多邊形：圖案 68">
              <a:extLst>
                <a:ext uri="{FF2B5EF4-FFF2-40B4-BE49-F238E27FC236}">
                  <a16:creationId xmlns:a16="http://schemas.microsoft.com/office/drawing/2014/main" id="{B8543F0A-65E2-4F14-975F-3AA8B5B17417}"/>
                </a:ext>
              </a:extLst>
            </p:cNvPr>
            <p:cNvSpPr/>
            <p:nvPr/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rtl="0"/>
              <a:endParaRPr lang="zh-TW" altLang="en-US" noProof="0"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  <p:sp>
          <p:nvSpPr>
            <p:cNvPr id="70" name="手繪多邊形：圖案 69">
              <a:extLst>
                <a:ext uri="{FF2B5EF4-FFF2-40B4-BE49-F238E27FC236}">
                  <a16:creationId xmlns:a16="http://schemas.microsoft.com/office/drawing/2014/main" id="{A6925965-04E0-4184-8AE3-0FFE4EF318F3}"/>
                </a:ext>
              </a:extLst>
            </p:cNvPr>
            <p:cNvSpPr/>
            <p:nvPr/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rtl="0"/>
              <a:endParaRPr lang="zh-TW" altLang="en-US" noProof="0"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  <p:sp>
          <p:nvSpPr>
            <p:cNvPr id="71" name="手繪多邊形：圖案 70">
              <a:extLst>
                <a:ext uri="{FF2B5EF4-FFF2-40B4-BE49-F238E27FC236}">
                  <a16:creationId xmlns:a16="http://schemas.microsoft.com/office/drawing/2014/main" id="{C725961F-048D-4994-8055-83DE34C83663}"/>
                </a:ext>
              </a:extLst>
            </p:cNvPr>
            <p:cNvSpPr/>
            <p:nvPr/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rtl="0"/>
              <a:endParaRPr lang="zh-TW" altLang="en-US" noProof="0"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  <p:sp>
          <p:nvSpPr>
            <p:cNvPr id="72" name="手繪多邊形：圖案 71">
              <a:extLst>
                <a:ext uri="{FF2B5EF4-FFF2-40B4-BE49-F238E27FC236}">
                  <a16:creationId xmlns:a16="http://schemas.microsoft.com/office/drawing/2014/main" id="{00656CFD-98C0-4307-A549-3341C5CFFB78}"/>
                </a:ext>
              </a:extLst>
            </p:cNvPr>
            <p:cNvSpPr/>
            <p:nvPr/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rtl="0"/>
              <a:endParaRPr lang="zh-TW" altLang="en-US" noProof="0"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</p:grpSp>
      <p:sp>
        <p:nvSpPr>
          <p:cNvPr id="3" name="標題 2">
            <a:extLst>
              <a:ext uri="{FF2B5EF4-FFF2-40B4-BE49-F238E27FC236}">
                <a16:creationId xmlns:a16="http://schemas.microsoft.com/office/drawing/2014/main" id="{0E66F049-1B70-4977-BDD1-C26AD9880F6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5531" y="158840"/>
            <a:ext cx="4790032" cy="2779466"/>
          </a:xfrm>
          <a:prstGeom prst="rect">
            <a:avLst/>
          </a:prstGeom>
        </p:spPr>
        <p:txBody>
          <a:bodyPr rtlCol="0" anchor="ctr"/>
          <a:lstStyle>
            <a:lvl1pPr>
              <a:lnSpc>
                <a:spcPct val="120000"/>
              </a:lnSpc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按一下以新增標題</a:t>
            </a:r>
          </a:p>
        </p:txBody>
      </p:sp>
      <p:sp>
        <p:nvSpPr>
          <p:cNvPr id="99" name="文字版面配置區 97">
            <a:extLst>
              <a:ext uri="{FF2B5EF4-FFF2-40B4-BE49-F238E27FC236}">
                <a16:creationId xmlns:a16="http://schemas.microsoft.com/office/drawing/2014/main" id="{7018E2A7-B977-427A-AFCB-3A4836EB4DE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64947" y="168275"/>
            <a:ext cx="4790032" cy="2632256"/>
          </a:xfrm>
          <a:prstGeom prst="rect">
            <a:avLst/>
          </a:prstGeom>
        </p:spPr>
        <p:txBody>
          <a:bodyPr rtlCol="0" anchor="ctr"/>
          <a:lstStyle>
            <a:lvl1pPr marL="0" indent="0">
              <a:lnSpc>
                <a:spcPct val="100000"/>
              </a:lnSpc>
              <a:buNone/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按一下以新增文字</a:t>
            </a:r>
          </a:p>
        </p:txBody>
      </p:sp>
      <p:sp>
        <p:nvSpPr>
          <p:cNvPr id="90" name="圖片版面配置區 86">
            <a:extLst>
              <a:ext uri="{FF2B5EF4-FFF2-40B4-BE49-F238E27FC236}">
                <a16:creationId xmlns:a16="http://schemas.microsoft.com/office/drawing/2014/main" id="{ED450ADD-E6EC-4121-B563-F50E064A497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98741" y="2938306"/>
            <a:ext cx="11812017" cy="39159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sz="20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在此插入相片</a:t>
            </a:r>
          </a:p>
        </p:txBody>
      </p:sp>
      <p:sp>
        <p:nvSpPr>
          <p:cNvPr id="91" name="日期版面配置區 8">
            <a:extLst>
              <a:ext uri="{FF2B5EF4-FFF2-40B4-BE49-F238E27FC236}">
                <a16:creationId xmlns:a16="http://schemas.microsoft.com/office/drawing/2014/main" id="{9DDE65E2-ADF9-4ECD-93DA-3242E5FF3409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rtlCol="0"/>
          <a:lstStyle>
            <a:lvl1pPr>
              <a:defRPr sz="900" spc="2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 noProof="0"/>
              <a:t>20XX/2/2</a:t>
            </a:r>
            <a:endParaRPr lang="zh-TW" altLang="en-US" noProof="0"/>
          </a:p>
        </p:txBody>
      </p:sp>
      <p:sp>
        <p:nvSpPr>
          <p:cNvPr id="92" name="頁尾版面配置區 9">
            <a:extLst>
              <a:ext uri="{FF2B5EF4-FFF2-40B4-BE49-F238E27FC236}">
                <a16:creationId xmlns:a16="http://schemas.microsoft.com/office/drawing/2014/main" id="{5B7FAD18-E3EE-4498-AEAC-7217CE6DA76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rtlCol="0"/>
          <a:lstStyle>
            <a:lvl1pPr algn="ctr">
              <a:defRPr sz="900" spc="2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 noProof="0"/>
              <a:t>簡報標題</a:t>
            </a:r>
          </a:p>
        </p:txBody>
      </p:sp>
      <p:sp>
        <p:nvSpPr>
          <p:cNvPr id="93" name="投影片編號版面配置區 10">
            <a:extLst>
              <a:ext uri="{FF2B5EF4-FFF2-40B4-BE49-F238E27FC236}">
                <a16:creationId xmlns:a16="http://schemas.microsoft.com/office/drawing/2014/main" id="{5894C940-55FC-4B08-99A8-DD2254FABCA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9906000" y="6356350"/>
            <a:ext cx="1447800" cy="365125"/>
          </a:xfrm>
          <a:prstGeom prst="rect">
            <a:avLst/>
          </a:prstGeom>
        </p:spPr>
        <p:txBody>
          <a:bodyPr rtlCol="0"/>
          <a:lstStyle>
            <a:lvl1pPr algn="r">
              <a:defRPr sz="900" spc="2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73B850FF-6169-4056-8077-06FFA93A5366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39841944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分節符號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右下">
            <a:extLst>
              <a:ext uri="{FF2B5EF4-FFF2-40B4-BE49-F238E27FC236}">
                <a16:creationId xmlns:a16="http://schemas.microsoft.com/office/drawing/2014/main" id="{B023FEDE-FD35-413E-A6E6-2F36BD0D1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974976" y="3278144"/>
            <a:ext cx="4211600" cy="3581399"/>
            <a:chOff x="7980400" y="3276601"/>
            <a:chExt cx="4211600" cy="3581399"/>
          </a:xfrm>
        </p:grpSpPr>
        <p:grpSp>
          <p:nvGrpSpPr>
            <p:cNvPr id="23" name="圖形 157">
              <a:extLst>
                <a:ext uri="{FF2B5EF4-FFF2-40B4-BE49-F238E27FC236}">
                  <a16:creationId xmlns:a16="http://schemas.microsoft.com/office/drawing/2014/main" id="{F296456E-2618-4FC5-BBF1-98139316B9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8662740" y="3276601"/>
              <a:ext cx="3529260" cy="3581397"/>
              <a:chOff x="4114800" y="1423987"/>
              <a:chExt cx="3961542" cy="4007547"/>
            </a:xfrm>
            <a:noFill/>
          </p:grpSpPr>
          <p:sp>
            <p:nvSpPr>
              <p:cNvPr id="25" name="手繪多邊形：圖案 24">
                <a:extLst>
                  <a:ext uri="{FF2B5EF4-FFF2-40B4-BE49-F238E27FC236}">
                    <a16:creationId xmlns:a16="http://schemas.microsoft.com/office/drawing/2014/main" id="{7BF8EDC0-C078-4225-BC74-92C170331E38}"/>
                  </a:ext>
                </a:extLst>
              </p:cNvPr>
              <p:cNvSpPr/>
              <p:nvPr/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zh-TW" altLang="en-US" noProof="0">
                  <a:latin typeface="Microsoft JhengHei UI" panose="020B0604030504040204" pitchFamily="34" charset="-120"/>
                  <a:ea typeface="Microsoft JhengHei UI" panose="020B0604030504040204" pitchFamily="34" charset="-120"/>
                </a:endParaRPr>
              </a:p>
            </p:txBody>
          </p:sp>
          <p:sp>
            <p:nvSpPr>
              <p:cNvPr id="26" name="手繪多邊形：圖案 25">
                <a:extLst>
                  <a:ext uri="{FF2B5EF4-FFF2-40B4-BE49-F238E27FC236}">
                    <a16:creationId xmlns:a16="http://schemas.microsoft.com/office/drawing/2014/main" id="{CD11E24B-6171-4BA5-9124-771EEDEA4B01}"/>
                  </a:ext>
                </a:extLst>
              </p:cNvPr>
              <p:cNvSpPr/>
              <p:nvPr/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zh-TW" altLang="en-US" noProof="0">
                  <a:latin typeface="Microsoft JhengHei UI" panose="020B0604030504040204" pitchFamily="34" charset="-120"/>
                  <a:ea typeface="Microsoft JhengHei UI" panose="020B0604030504040204" pitchFamily="34" charset="-120"/>
                </a:endParaRPr>
              </a:p>
            </p:txBody>
          </p:sp>
          <p:sp>
            <p:nvSpPr>
              <p:cNvPr id="27" name="手繪多邊形：圖案 26">
                <a:extLst>
                  <a:ext uri="{FF2B5EF4-FFF2-40B4-BE49-F238E27FC236}">
                    <a16:creationId xmlns:a16="http://schemas.microsoft.com/office/drawing/2014/main" id="{C6B79974-93CA-440A-90D6-341091F806E7}"/>
                  </a:ext>
                </a:extLst>
              </p:cNvPr>
              <p:cNvSpPr/>
              <p:nvPr/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zh-TW" altLang="en-US" noProof="0">
                  <a:latin typeface="Microsoft JhengHei UI" panose="020B0604030504040204" pitchFamily="34" charset="-120"/>
                  <a:ea typeface="Microsoft JhengHei UI" panose="020B0604030504040204" pitchFamily="34" charset="-120"/>
                </a:endParaRPr>
              </a:p>
            </p:txBody>
          </p:sp>
          <p:sp>
            <p:nvSpPr>
              <p:cNvPr id="31" name="手繪多邊形：圖案 30">
                <a:extLst>
                  <a:ext uri="{FF2B5EF4-FFF2-40B4-BE49-F238E27FC236}">
                    <a16:creationId xmlns:a16="http://schemas.microsoft.com/office/drawing/2014/main" id="{DC593E8A-F480-4181-9BFA-78603CBA776D}"/>
                  </a:ext>
                </a:extLst>
              </p:cNvPr>
              <p:cNvSpPr/>
              <p:nvPr/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zh-TW" altLang="en-US" noProof="0">
                  <a:latin typeface="Microsoft JhengHei UI" panose="020B0604030504040204" pitchFamily="34" charset="-120"/>
                  <a:ea typeface="Microsoft JhengHei UI" panose="020B0604030504040204" pitchFamily="34" charset="-120"/>
                </a:endParaRPr>
              </a:p>
            </p:txBody>
          </p:sp>
          <p:sp>
            <p:nvSpPr>
              <p:cNvPr id="32" name="手繪多邊形：圖案 31">
                <a:extLst>
                  <a:ext uri="{FF2B5EF4-FFF2-40B4-BE49-F238E27FC236}">
                    <a16:creationId xmlns:a16="http://schemas.microsoft.com/office/drawing/2014/main" id="{73032549-12BB-4057-B2CF-E2C2F6B5ABE5}"/>
                  </a:ext>
                </a:extLst>
              </p:cNvPr>
              <p:cNvSpPr/>
              <p:nvPr/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zh-TW" altLang="en-US" noProof="0">
                  <a:latin typeface="Microsoft JhengHei UI" panose="020B0604030504040204" pitchFamily="34" charset="-120"/>
                  <a:ea typeface="Microsoft JhengHei UI" panose="020B0604030504040204" pitchFamily="34" charset="-120"/>
                </a:endParaRPr>
              </a:p>
            </p:txBody>
          </p:sp>
          <p:sp>
            <p:nvSpPr>
              <p:cNvPr id="33" name="手繪多邊形：圖案 32">
                <a:extLst>
                  <a:ext uri="{FF2B5EF4-FFF2-40B4-BE49-F238E27FC236}">
                    <a16:creationId xmlns:a16="http://schemas.microsoft.com/office/drawing/2014/main" id="{73798276-B98D-42F7-AF59-B30CDDB4C987}"/>
                  </a:ext>
                </a:extLst>
              </p:cNvPr>
              <p:cNvSpPr/>
              <p:nvPr/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zh-TW" altLang="en-US" noProof="0">
                  <a:latin typeface="Microsoft JhengHei UI" panose="020B0604030504040204" pitchFamily="34" charset="-120"/>
                  <a:ea typeface="Microsoft JhengHei UI" panose="020B0604030504040204" pitchFamily="34" charset="-120"/>
                </a:endParaRPr>
              </a:p>
            </p:txBody>
          </p:sp>
          <p:sp>
            <p:nvSpPr>
              <p:cNvPr id="37" name="手繪多邊形：圖案 36">
                <a:extLst>
                  <a:ext uri="{FF2B5EF4-FFF2-40B4-BE49-F238E27FC236}">
                    <a16:creationId xmlns:a16="http://schemas.microsoft.com/office/drawing/2014/main" id="{E548A05F-8BF4-489F-9169-CDD749ADB38E}"/>
                  </a:ext>
                </a:extLst>
              </p:cNvPr>
              <p:cNvSpPr/>
              <p:nvPr/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zh-TW" altLang="en-US" noProof="0">
                  <a:latin typeface="Microsoft JhengHei UI" panose="020B0604030504040204" pitchFamily="34" charset="-120"/>
                  <a:ea typeface="Microsoft JhengHei UI" panose="020B0604030504040204" pitchFamily="34" charset="-120"/>
                </a:endParaRPr>
              </a:p>
            </p:txBody>
          </p:sp>
        </p:grpSp>
        <p:sp>
          <p:nvSpPr>
            <p:cNvPr id="24" name="手繪多邊形：圖案 23">
              <a:extLst>
                <a:ext uri="{FF2B5EF4-FFF2-40B4-BE49-F238E27FC236}">
                  <a16:creationId xmlns:a16="http://schemas.microsoft.com/office/drawing/2014/main" id="{0987E2E0-CC03-4A51-9ADC-3A8F0F8146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rtl="0"/>
              <a:endParaRPr lang="zh-TW" altLang="en-US" noProof="0"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</p:grpSp>
      <p:grpSp>
        <p:nvGrpSpPr>
          <p:cNvPr id="4" name="左上方">
            <a:extLst>
              <a:ext uri="{FF2B5EF4-FFF2-40B4-BE49-F238E27FC236}">
                <a16:creationId xmlns:a16="http://schemas.microsoft.com/office/drawing/2014/main" id="{F971CDD8-150B-43CA-B0B4-453E99E546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425" y="-1543"/>
            <a:ext cx="2198951" cy="3349518"/>
            <a:chOff x="10849" y="-3086"/>
            <a:chExt cx="2198951" cy="3349518"/>
          </a:xfrm>
        </p:grpSpPr>
        <p:sp>
          <p:nvSpPr>
            <p:cNvPr id="5" name="手繪多邊形：圖案 4">
              <a:extLst>
                <a:ext uri="{FF2B5EF4-FFF2-40B4-BE49-F238E27FC236}">
                  <a16:creationId xmlns:a16="http://schemas.microsoft.com/office/drawing/2014/main" id="{83FB31C0-83A2-4CA9-9E10-759376BB8F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rtl="0"/>
              <a:endParaRPr lang="zh-TW" altLang="en-US" noProof="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  <p:sp>
          <p:nvSpPr>
            <p:cNvPr id="6" name="手繪多邊形：圖案 5">
              <a:extLst>
                <a:ext uri="{FF2B5EF4-FFF2-40B4-BE49-F238E27FC236}">
                  <a16:creationId xmlns:a16="http://schemas.microsoft.com/office/drawing/2014/main" id="{F7AD3F4D-9E8E-4CDB-8839-1190B87F504B}"/>
                </a:ext>
              </a:extLst>
            </p:cNvPr>
            <p:cNvSpPr/>
            <p:nvPr/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rtl="0"/>
              <a:endParaRPr lang="zh-TW" altLang="en-US" noProof="0"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  <p:sp>
          <p:nvSpPr>
            <p:cNvPr id="7" name="手繪多邊形：圖案 6">
              <a:extLst>
                <a:ext uri="{FF2B5EF4-FFF2-40B4-BE49-F238E27FC236}">
                  <a16:creationId xmlns:a16="http://schemas.microsoft.com/office/drawing/2014/main" id="{1C05B4CB-A75C-4E77-9C9C-E85054415485}"/>
                </a:ext>
              </a:extLst>
            </p:cNvPr>
            <p:cNvSpPr/>
            <p:nvPr/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rtl="0"/>
              <a:endParaRPr lang="zh-TW" altLang="en-US" noProof="0"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  <p:sp>
          <p:nvSpPr>
            <p:cNvPr id="8" name="手繪多邊形：圖案 7">
              <a:extLst>
                <a:ext uri="{FF2B5EF4-FFF2-40B4-BE49-F238E27FC236}">
                  <a16:creationId xmlns:a16="http://schemas.microsoft.com/office/drawing/2014/main" id="{E6F2C58A-0001-4403-961A-8D72894A87EB}"/>
                </a:ext>
              </a:extLst>
            </p:cNvPr>
            <p:cNvSpPr/>
            <p:nvPr/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rtl="0"/>
              <a:endParaRPr lang="zh-TW" altLang="en-US" noProof="0"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  <p:sp>
          <p:nvSpPr>
            <p:cNvPr id="9" name="手繪多邊形：圖案 8">
              <a:extLst>
                <a:ext uri="{FF2B5EF4-FFF2-40B4-BE49-F238E27FC236}">
                  <a16:creationId xmlns:a16="http://schemas.microsoft.com/office/drawing/2014/main" id="{A9666267-BD43-43DF-B0BB-96735BF82B20}"/>
                </a:ext>
              </a:extLst>
            </p:cNvPr>
            <p:cNvSpPr/>
            <p:nvPr/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rtl="0"/>
              <a:endParaRPr lang="zh-TW" altLang="en-US" noProof="0"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  <p:sp>
          <p:nvSpPr>
            <p:cNvPr id="10" name="手繪多邊形：圖案 9">
              <a:extLst>
                <a:ext uri="{FF2B5EF4-FFF2-40B4-BE49-F238E27FC236}">
                  <a16:creationId xmlns:a16="http://schemas.microsoft.com/office/drawing/2014/main" id="{B7B6C40E-1E26-456A-98BF-FD02DE25BBBF}"/>
                </a:ext>
              </a:extLst>
            </p:cNvPr>
            <p:cNvSpPr/>
            <p:nvPr/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rtl="0"/>
              <a:endParaRPr lang="zh-TW" altLang="en-US" noProof="0"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  <p:sp>
          <p:nvSpPr>
            <p:cNvPr id="11" name="手繪多邊形：圖案 10">
              <a:extLst>
                <a:ext uri="{FF2B5EF4-FFF2-40B4-BE49-F238E27FC236}">
                  <a16:creationId xmlns:a16="http://schemas.microsoft.com/office/drawing/2014/main" id="{9E9DD0F3-80C9-4BAD-BE68-DF9B78B367FC}"/>
                </a:ext>
              </a:extLst>
            </p:cNvPr>
            <p:cNvSpPr/>
            <p:nvPr/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rtl="0"/>
              <a:endParaRPr lang="zh-TW" altLang="en-US" noProof="0"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  <p:sp>
          <p:nvSpPr>
            <p:cNvPr id="12" name="手繪多邊形：圖案 11">
              <a:extLst>
                <a:ext uri="{FF2B5EF4-FFF2-40B4-BE49-F238E27FC236}">
                  <a16:creationId xmlns:a16="http://schemas.microsoft.com/office/drawing/2014/main" id="{1D374254-F113-4FB1-A938-2CBE5B375587}"/>
                </a:ext>
              </a:extLst>
            </p:cNvPr>
            <p:cNvSpPr/>
            <p:nvPr/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rtl="0"/>
              <a:endParaRPr lang="zh-TW" altLang="en-US" noProof="0"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</p:grpSp>
      <p:sp>
        <p:nvSpPr>
          <p:cNvPr id="13" name="標題 1">
            <a:extLst>
              <a:ext uri="{FF2B5EF4-FFF2-40B4-BE49-F238E27FC236}">
                <a16:creationId xmlns:a16="http://schemas.microsoft.com/office/drawing/2014/main" id="{2C91688C-CA2F-423F-87BC-5CF5F4A66A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05653" y="744909"/>
            <a:ext cx="5581561" cy="3155419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algn="l" rtl="0"/>
            <a:r>
              <a:rPr lang="zh-TW" altLang="en-US" sz="5400" noProof="0">
                <a:cs typeface="Posterama" panose="020B0504020200020000" pitchFamily="34" charset="0"/>
              </a:rPr>
              <a:t>按一下以編輯母片標題樣式</a:t>
            </a:r>
          </a:p>
        </p:txBody>
      </p:sp>
      <p:grpSp>
        <p:nvGrpSpPr>
          <p:cNvPr id="28" name="交叉">
            <a:extLst>
              <a:ext uri="{FF2B5EF4-FFF2-40B4-BE49-F238E27FC236}">
                <a16:creationId xmlns:a16="http://schemas.microsoft.com/office/drawing/2014/main" id="{DE90EA9D-D33A-4461-8A51-988087AEC6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948013" y="3330979"/>
            <a:ext cx="118872" cy="118872"/>
            <a:chOff x="1175347" y="3733800"/>
            <a:chExt cx="118872" cy="118872"/>
          </a:xfrm>
        </p:grpSpPr>
        <p:cxnSp>
          <p:nvCxnSpPr>
            <p:cNvPr id="29" name="直線接點​​(S) 28">
              <a:extLst>
                <a:ext uri="{FF2B5EF4-FFF2-40B4-BE49-F238E27FC236}">
                  <a16:creationId xmlns:a16="http://schemas.microsoft.com/office/drawing/2014/main" id="{F7119486-F5DF-4CAA-A71E-2861F2CBECF7}"/>
                </a:ext>
              </a:extLst>
            </p:cNvPr>
            <p:cNvCxnSpPr>
              <a:cxnSpLocks/>
            </p:cNvCxnSpPr>
            <p:nvPr/>
          </p:nvCxnSpPr>
          <p:spPr>
            <a:xfrm>
              <a:off x="1234783" y="3733800"/>
              <a:ext cx="0" cy="118872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0" name="直線接點​​(S) 29">
              <a:extLst>
                <a:ext uri="{FF2B5EF4-FFF2-40B4-BE49-F238E27FC236}">
                  <a16:creationId xmlns:a16="http://schemas.microsoft.com/office/drawing/2014/main" id="{2C858657-F484-4466-8AFB-7FAD2E65B72F}"/>
                </a:ext>
              </a:extLst>
            </p:cNvPr>
            <p:cNvCxnSpPr>
              <a:cxnSpLocks/>
            </p:cNvCxnSpPr>
            <p:nvPr/>
          </p:nvCxnSpPr>
          <p:spPr>
            <a:xfrm>
              <a:off x="1175347" y="3793236"/>
              <a:ext cx="118872" cy="0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39" name="文字版面配置區 37">
            <a:extLst>
              <a:ext uri="{FF2B5EF4-FFF2-40B4-BE49-F238E27FC236}">
                <a16:creationId xmlns:a16="http://schemas.microsoft.com/office/drawing/2014/main" id="{98D12C8B-CC26-42CF-A68C-CF06CCA79DB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12825" y="4075113"/>
            <a:ext cx="5581650" cy="20542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按一下以新增副標題</a:t>
            </a:r>
          </a:p>
        </p:txBody>
      </p:sp>
      <p:sp>
        <p:nvSpPr>
          <p:cNvPr id="42" name="圖片版面配置區 41">
            <a:extLst>
              <a:ext uri="{FF2B5EF4-FFF2-40B4-BE49-F238E27FC236}">
                <a16:creationId xmlns:a16="http://schemas.microsoft.com/office/drawing/2014/main" id="{E3C5E9AD-97DA-438E-9830-992F9CA586B4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632018" y="920426"/>
            <a:ext cx="2478719" cy="4957437"/>
          </a:xfrm>
          <a:custGeom>
            <a:avLst/>
            <a:gdLst>
              <a:gd name="connsiteX0" fmla="*/ 2478719 w 2478719"/>
              <a:gd name="connsiteY0" fmla="*/ 0 h 4957437"/>
              <a:gd name="connsiteX1" fmla="*/ 2478719 w 2478719"/>
              <a:gd name="connsiteY1" fmla="*/ 4957437 h 4957437"/>
              <a:gd name="connsiteX2" fmla="*/ 0 w 2478719"/>
              <a:gd name="connsiteY2" fmla="*/ 2478719 h 4957437"/>
              <a:gd name="connsiteX3" fmla="*/ 2478719 w 2478719"/>
              <a:gd name="connsiteY3" fmla="*/ 0 h 4957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78719" h="4957437">
                <a:moveTo>
                  <a:pt x="2478719" y="0"/>
                </a:moveTo>
                <a:lnTo>
                  <a:pt x="2478719" y="4957437"/>
                </a:lnTo>
                <a:cubicBezTo>
                  <a:pt x="1109777" y="4957437"/>
                  <a:pt x="0" y="3847661"/>
                  <a:pt x="0" y="2478719"/>
                </a:cubicBezTo>
                <a:cubicBezTo>
                  <a:pt x="0" y="1109777"/>
                  <a:pt x="1109777" y="0"/>
                  <a:pt x="2478719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marL="0" indent="0" algn="ctr">
              <a:buNone/>
              <a:defRPr sz="20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按一下以新增相片</a:t>
            </a:r>
          </a:p>
        </p:txBody>
      </p:sp>
      <p:sp>
        <p:nvSpPr>
          <p:cNvPr id="45" name="圖片版面配置區 44">
            <a:extLst>
              <a:ext uri="{FF2B5EF4-FFF2-40B4-BE49-F238E27FC236}">
                <a16:creationId xmlns:a16="http://schemas.microsoft.com/office/drawing/2014/main" id="{29CDCB5D-3CB9-4A05-9109-F46C1FEB08B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9244935" y="920815"/>
            <a:ext cx="2410165" cy="2410165"/>
          </a:xfrm>
          <a:custGeom>
            <a:avLst/>
            <a:gdLst>
              <a:gd name="connsiteX0" fmla="*/ 0 w 2410165"/>
              <a:gd name="connsiteY0" fmla="*/ 0 h 2410165"/>
              <a:gd name="connsiteX1" fmla="*/ 2410165 w 2410165"/>
              <a:gd name="connsiteY1" fmla="*/ 2410165 h 2410165"/>
              <a:gd name="connsiteX2" fmla="*/ 0 w 2410165"/>
              <a:gd name="connsiteY2" fmla="*/ 2410165 h 2410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10165" h="2410165">
                <a:moveTo>
                  <a:pt x="0" y="0"/>
                </a:moveTo>
                <a:cubicBezTo>
                  <a:pt x="1331082" y="0"/>
                  <a:pt x="2410165" y="1079083"/>
                  <a:pt x="2410165" y="2410165"/>
                </a:cubicBezTo>
                <a:lnTo>
                  <a:pt x="0" y="2410165"/>
                </a:lnTo>
                <a:close/>
              </a:path>
            </a:pathLst>
          </a:custGeom>
        </p:spPr>
        <p:txBody>
          <a:bodyPr wrap="square" rtlCol="0" anchor="b">
            <a:noAutofit/>
          </a:bodyPr>
          <a:lstStyle>
            <a:lvl1pPr marL="0" indent="0" algn="ctr">
              <a:buNone/>
              <a:defRPr sz="20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</a:t>
            </a:r>
          </a:p>
          <a:p>
            <a:pPr rtl="0"/>
            <a:r>
              <a:rPr lang="zh-TW" altLang="en-US" noProof="0"/>
              <a:t>新增相片</a:t>
            </a:r>
          </a:p>
        </p:txBody>
      </p:sp>
      <p:sp>
        <p:nvSpPr>
          <p:cNvPr id="48" name="圖片版面配置區 47">
            <a:extLst>
              <a:ext uri="{FF2B5EF4-FFF2-40B4-BE49-F238E27FC236}">
                <a16:creationId xmlns:a16="http://schemas.microsoft.com/office/drawing/2014/main" id="{C1949CC4-76B8-4D86-AF8E-6201557DC29D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244934" y="3471379"/>
            <a:ext cx="2410165" cy="2406483"/>
          </a:xfrm>
          <a:custGeom>
            <a:avLst/>
            <a:gdLst>
              <a:gd name="connsiteX0" fmla="*/ 0 w 2410165"/>
              <a:gd name="connsiteY0" fmla="*/ 0 h 2406483"/>
              <a:gd name="connsiteX1" fmla="*/ 2410165 w 2410165"/>
              <a:gd name="connsiteY1" fmla="*/ 0 h 2406483"/>
              <a:gd name="connsiteX2" fmla="*/ 0 w 2410165"/>
              <a:gd name="connsiteY2" fmla="*/ 2406483 h 2406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10165" h="2406483">
                <a:moveTo>
                  <a:pt x="0" y="0"/>
                </a:moveTo>
                <a:lnTo>
                  <a:pt x="2410165" y="0"/>
                </a:lnTo>
                <a:cubicBezTo>
                  <a:pt x="2410165" y="1329048"/>
                  <a:pt x="1331082" y="2406483"/>
                  <a:pt x="0" y="2406483"/>
                </a:cubicBezTo>
                <a:close/>
              </a:path>
            </a:pathLst>
          </a:custGeom>
        </p:spPr>
        <p:txBody>
          <a:bodyPr wrap="square" rtlCol="0" anchor="t">
            <a:noAutofit/>
          </a:bodyPr>
          <a:lstStyle>
            <a:lvl1pPr marL="0" indent="0" algn="ctr">
              <a:buNone/>
              <a:defRPr sz="20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</a:t>
            </a:r>
          </a:p>
          <a:p>
            <a:pPr rtl="0"/>
            <a:r>
              <a:rPr lang="zh-TW" altLang="en-US" noProof="0"/>
              <a:t>新增相片</a:t>
            </a:r>
          </a:p>
        </p:txBody>
      </p:sp>
    </p:spTree>
    <p:extLst>
      <p:ext uri="{BB962C8B-B14F-4D97-AF65-F5344CB8AC3E}">
        <p14:creationId xmlns:p14="http://schemas.microsoft.com/office/powerpoint/2010/main" val="37557528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圖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矩形 1">
            <a:extLst>
              <a:ext uri="{FF2B5EF4-FFF2-40B4-BE49-F238E27FC236}">
                <a16:creationId xmlns:a16="http://schemas.microsoft.com/office/drawing/2014/main" id="{1225C57A-6BA3-4E88-81DB-F98A7E8F9C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noProof="0">
              <a:solidFill>
                <a:schemeClr val="tx1">
                  <a:lumMod val="65000"/>
                  <a:lumOff val="35000"/>
                </a:schemeClr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4F9A67F-2D88-49BB-87D0-5430BD24E5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noProof="0">
              <a:solidFill>
                <a:schemeClr val="tx1">
                  <a:lumMod val="65000"/>
                  <a:lumOff val="35000"/>
                </a:schemeClr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grpSp>
        <p:nvGrpSpPr>
          <p:cNvPr id="4" name="左上方">
            <a:extLst>
              <a:ext uri="{FF2B5EF4-FFF2-40B4-BE49-F238E27FC236}">
                <a16:creationId xmlns:a16="http://schemas.microsoft.com/office/drawing/2014/main" id="{F5534F84-ABA8-471C-A8B7-F32A0AD1EB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425" y="-1543"/>
            <a:ext cx="2198951" cy="3349518"/>
            <a:chOff x="10849" y="-3086"/>
            <a:chExt cx="2198951" cy="3349518"/>
          </a:xfrm>
        </p:grpSpPr>
        <p:sp>
          <p:nvSpPr>
            <p:cNvPr id="5" name="手繪多邊形：圖案 4">
              <a:extLst>
                <a:ext uri="{FF2B5EF4-FFF2-40B4-BE49-F238E27FC236}">
                  <a16:creationId xmlns:a16="http://schemas.microsoft.com/office/drawing/2014/main" id="{C120E573-F17E-4067-ACC7-2CFE0E36AF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rtl="0"/>
              <a:endParaRPr lang="zh-TW" altLang="en-US" noProof="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  <p:sp>
          <p:nvSpPr>
            <p:cNvPr id="6" name="手繪多邊形：圖案 5">
              <a:extLst>
                <a:ext uri="{FF2B5EF4-FFF2-40B4-BE49-F238E27FC236}">
                  <a16:creationId xmlns:a16="http://schemas.microsoft.com/office/drawing/2014/main" id="{0A9A04E4-A99F-444D-8C94-C8345135FEB6}"/>
                </a:ext>
              </a:extLst>
            </p:cNvPr>
            <p:cNvSpPr/>
            <p:nvPr/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rtl="0"/>
              <a:endParaRPr lang="zh-TW" altLang="en-US" noProof="0"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  <p:sp>
          <p:nvSpPr>
            <p:cNvPr id="7" name="手繪多邊形：圖案 6">
              <a:extLst>
                <a:ext uri="{FF2B5EF4-FFF2-40B4-BE49-F238E27FC236}">
                  <a16:creationId xmlns:a16="http://schemas.microsoft.com/office/drawing/2014/main" id="{A25C62E1-A6EA-45F5-98E7-AFC16D32A1EE}"/>
                </a:ext>
              </a:extLst>
            </p:cNvPr>
            <p:cNvSpPr/>
            <p:nvPr/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rtl="0"/>
              <a:endParaRPr lang="zh-TW" altLang="en-US" noProof="0"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  <p:sp>
          <p:nvSpPr>
            <p:cNvPr id="8" name="手繪多邊形：圖案 7">
              <a:extLst>
                <a:ext uri="{FF2B5EF4-FFF2-40B4-BE49-F238E27FC236}">
                  <a16:creationId xmlns:a16="http://schemas.microsoft.com/office/drawing/2014/main" id="{E49BBA52-97E5-462E-89FE-054F9420E234}"/>
                </a:ext>
              </a:extLst>
            </p:cNvPr>
            <p:cNvSpPr/>
            <p:nvPr/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rtl="0"/>
              <a:endParaRPr lang="zh-TW" altLang="en-US" noProof="0"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  <p:sp>
          <p:nvSpPr>
            <p:cNvPr id="9" name="手繪多邊形：圖案 8">
              <a:extLst>
                <a:ext uri="{FF2B5EF4-FFF2-40B4-BE49-F238E27FC236}">
                  <a16:creationId xmlns:a16="http://schemas.microsoft.com/office/drawing/2014/main" id="{39548F12-A85E-4D96-A275-D42CC29DE220}"/>
                </a:ext>
              </a:extLst>
            </p:cNvPr>
            <p:cNvSpPr/>
            <p:nvPr/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rtl="0"/>
              <a:endParaRPr lang="zh-TW" altLang="en-US" noProof="0"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  <p:sp>
          <p:nvSpPr>
            <p:cNvPr id="10" name="手繪多邊形：圖案 9">
              <a:extLst>
                <a:ext uri="{FF2B5EF4-FFF2-40B4-BE49-F238E27FC236}">
                  <a16:creationId xmlns:a16="http://schemas.microsoft.com/office/drawing/2014/main" id="{91A48A8C-0AD8-4EE1-ABFC-3BC7281B3417}"/>
                </a:ext>
              </a:extLst>
            </p:cNvPr>
            <p:cNvSpPr/>
            <p:nvPr/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rtl="0"/>
              <a:endParaRPr lang="zh-TW" altLang="en-US" noProof="0"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  <p:sp>
          <p:nvSpPr>
            <p:cNvPr id="11" name="手繪多邊形：圖案 10">
              <a:extLst>
                <a:ext uri="{FF2B5EF4-FFF2-40B4-BE49-F238E27FC236}">
                  <a16:creationId xmlns:a16="http://schemas.microsoft.com/office/drawing/2014/main" id="{4D288D21-2CC5-4CD1-A620-1F777FCFB123}"/>
                </a:ext>
              </a:extLst>
            </p:cNvPr>
            <p:cNvSpPr/>
            <p:nvPr/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rtl="0"/>
              <a:endParaRPr lang="zh-TW" altLang="en-US" noProof="0"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  <p:sp>
          <p:nvSpPr>
            <p:cNvPr id="12" name="手繪多邊形：圖案 11">
              <a:extLst>
                <a:ext uri="{FF2B5EF4-FFF2-40B4-BE49-F238E27FC236}">
                  <a16:creationId xmlns:a16="http://schemas.microsoft.com/office/drawing/2014/main" id="{95A40365-E048-4BD5-B813-8F22247869EE}"/>
                </a:ext>
              </a:extLst>
            </p:cNvPr>
            <p:cNvSpPr/>
            <p:nvPr/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rtl="0"/>
              <a:endParaRPr lang="zh-TW" altLang="en-US" noProof="0"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</p:grpSp>
      <p:sp>
        <p:nvSpPr>
          <p:cNvPr id="13" name="標題 1">
            <a:extLst>
              <a:ext uri="{FF2B5EF4-FFF2-40B4-BE49-F238E27FC236}">
                <a16:creationId xmlns:a16="http://schemas.microsoft.com/office/drawing/2014/main" id="{8F5D6640-231E-4BB4-AE0F-70176A3BE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91"/>
            <a:ext cx="9988166" cy="1325397"/>
          </a:xfrm>
          <a:prstGeom prst="rect">
            <a:avLst/>
          </a:prstGeom>
        </p:spPr>
        <p:txBody>
          <a:bodyPr rtlCol="0"/>
          <a:lstStyle>
            <a:lvl1pPr algn="ctr"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>
              <a:lnSpc>
                <a:spcPct val="100000"/>
              </a:lnSpc>
            </a:pPr>
            <a:r>
              <a:rPr lang="zh-TW" altLang="en-US" noProof="0"/>
              <a:t>按一下以編輯母片標題樣式</a:t>
            </a:r>
          </a:p>
        </p:txBody>
      </p:sp>
      <p:grpSp>
        <p:nvGrpSpPr>
          <p:cNvPr id="14" name="右下">
            <a:extLst>
              <a:ext uri="{FF2B5EF4-FFF2-40B4-BE49-F238E27FC236}">
                <a16:creationId xmlns:a16="http://schemas.microsoft.com/office/drawing/2014/main" id="{2B5DBC70-6B80-4634-BE74-063E4A256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974976" y="3278144"/>
            <a:ext cx="4211600" cy="3581399"/>
            <a:chOff x="7980400" y="3276601"/>
            <a:chExt cx="4211600" cy="3581399"/>
          </a:xfrm>
        </p:grpSpPr>
        <p:grpSp>
          <p:nvGrpSpPr>
            <p:cNvPr id="15" name="圖形 157">
              <a:extLst>
                <a:ext uri="{FF2B5EF4-FFF2-40B4-BE49-F238E27FC236}">
                  <a16:creationId xmlns:a16="http://schemas.microsoft.com/office/drawing/2014/main" id="{4F2F0A0F-98AB-4BFF-A7D6-2AD57BBE6E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8662740" y="3276601"/>
              <a:ext cx="3529260" cy="3581397"/>
              <a:chOff x="4114800" y="1423987"/>
              <a:chExt cx="3961542" cy="4007547"/>
            </a:xfrm>
            <a:noFill/>
          </p:grpSpPr>
          <p:sp>
            <p:nvSpPr>
              <p:cNvPr id="17" name="手繪多邊形：圖案 16">
                <a:extLst>
                  <a:ext uri="{FF2B5EF4-FFF2-40B4-BE49-F238E27FC236}">
                    <a16:creationId xmlns:a16="http://schemas.microsoft.com/office/drawing/2014/main" id="{DD4C8780-103D-4273-8C53-67974B2A94DC}"/>
                  </a:ext>
                </a:extLst>
              </p:cNvPr>
              <p:cNvSpPr/>
              <p:nvPr/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zh-TW" altLang="en-US" noProof="0">
                  <a:latin typeface="Microsoft JhengHei UI" panose="020B0604030504040204" pitchFamily="34" charset="-120"/>
                  <a:ea typeface="Microsoft JhengHei UI" panose="020B0604030504040204" pitchFamily="34" charset="-120"/>
                </a:endParaRPr>
              </a:p>
            </p:txBody>
          </p:sp>
          <p:sp>
            <p:nvSpPr>
              <p:cNvPr id="18" name="手繪多邊形：圖案 17">
                <a:extLst>
                  <a:ext uri="{FF2B5EF4-FFF2-40B4-BE49-F238E27FC236}">
                    <a16:creationId xmlns:a16="http://schemas.microsoft.com/office/drawing/2014/main" id="{4AD6E1B3-1715-4109-8CB1-9105B0BFA994}"/>
                  </a:ext>
                </a:extLst>
              </p:cNvPr>
              <p:cNvSpPr/>
              <p:nvPr/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zh-TW" altLang="en-US" noProof="0">
                  <a:latin typeface="Microsoft JhengHei UI" panose="020B0604030504040204" pitchFamily="34" charset="-120"/>
                  <a:ea typeface="Microsoft JhengHei UI" panose="020B0604030504040204" pitchFamily="34" charset="-120"/>
                </a:endParaRPr>
              </a:p>
            </p:txBody>
          </p:sp>
          <p:sp>
            <p:nvSpPr>
              <p:cNvPr id="19" name="手繪多邊形：圖案 18">
                <a:extLst>
                  <a:ext uri="{FF2B5EF4-FFF2-40B4-BE49-F238E27FC236}">
                    <a16:creationId xmlns:a16="http://schemas.microsoft.com/office/drawing/2014/main" id="{38820D0E-8FC9-4216-A6BF-2299C5AF7C14}"/>
                  </a:ext>
                </a:extLst>
              </p:cNvPr>
              <p:cNvSpPr/>
              <p:nvPr/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zh-TW" altLang="en-US" noProof="0">
                  <a:latin typeface="Microsoft JhengHei UI" panose="020B0604030504040204" pitchFamily="34" charset="-120"/>
                  <a:ea typeface="Microsoft JhengHei UI" panose="020B0604030504040204" pitchFamily="34" charset="-120"/>
                </a:endParaRPr>
              </a:p>
            </p:txBody>
          </p:sp>
          <p:sp>
            <p:nvSpPr>
              <p:cNvPr id="20" name="手繪多邊形：圖案 19">
                <a:extLst>
                  <a:ext uri="{FF2B5EF4-FFF2-40B4-BE49-F238E27FC236}">
                    <a16:creationId xmlns:a16="http://schemas.microsoft.com/office/drawing/2014/main" id="{AF0D6914-EF36-446C-9B37-B29925ED144F}"/>
                  </a:ext>
                </a:extLst>
              </p:cNvPr>
              <p:cNvSpPr/>
              <p:nvPr/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zh-TW" altLang="en-US" noProof="0">
                  <a:latin typeface="Microsoft JhengHei UI" panose="020B0604030504040204" pitchFamily="34" charset="-120"/>
                  <a:ea typeface="Microsoft JhengHei UI" panose="020B0604030504040204" pitchFamily="34" charset="-120"/>
                </a:endParaRPr>
              </a:p>
            </p:txBody>
          </p:sp>
          <p:sp>
            <p:nvSpPr>
              <p:cNvPr id="21" name="手繪多邊形：圖案 20">
                <a:extLst>
                  <a:ext uri="{FF2B5EF4-FFF2-40B4-BE49-F238E27FC236}">
                    <a16:creationId xmlns:a16="http://schemas.microsoft.com/office/drawing/2014/main" id="{FFAE074B-38DD-4BDA-A83B-AC2A1E8D1664}"/>
                  </a:ext>
                </a:extLst>
              </p:cNvPr>
              <p:cNvSpPr/>
              <p:nvPr/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zh-TW" altLang="en-US" noProof="0">
                  <a:latin typeface="Microsoft JhengHei UI" panose="020B0604030504040204" pitchFamily="34" charset="-120"/>
                  <a:ea typeface="Microsoft JhengHei UI" panose="020B0604030504040204" pitchFamily="34" charset="-120"/>
                </a:endParaRPr>
              </a:p>
            </p:txBody>
          </p:sp>
          <p:sp>
            <p:nvSpPr>
              <p:cNvPr id="22" name="手繪多邊形：圖案 21">
                <a:extLst>
                  <a:ext uri="{FF2B5EF4-FFF2-40B4-BE49-F238E27FC236}">
                    <a16:creationId xmlns:a16="http://schemas.microsoft.com/office/drawing/2014/main" id="{C8DE4EEA-58F1-46B6-B27D-4542CA39C042}"/>
                  </a:ext>
                </a:extLst>
              </p:cNvPr>
              <p:cNvSpPr/>
              <p:nvPr/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zh-TW" altLang="en-US" noProof="0">
                  <a:latin typeface="Microsoft JhengHei UI" panose="020B0604030504040204" pitchFamily="34" charset="-120"/>
                  <a:ea typeface="Microsoft JhengHei UI" panose="020B0604030504040204" pitchFamily="34" charset="-120"/>
                </a:endParaRPr>
              </a:p>
            </p:txBody>
          </p:sp>
          <p:sp>
            <p:nvSpPr>
              <p:cNvPr id="23" name="手繪多邊形：圖案 22">
                <a:extLst>
                  <a:ext uri="{FF2B5EF4-FFF2-40B4-BE49-F238E27FC236}">
                    <a16:creationId xmlns:a16="http://schemas.microsoft.com/office/drawing/2014/main" id="{F436828B-D2E1-4D62-AAF4-796CB97FF892}"/>
                  </a:ext>
                </a:extLst>
              </p:cNvPr>
              <p:cNvSpPr/>
              <p:nvPr/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zh-TW" altLang="en-US" noProof="0">
                  <a:latin typeface="Microsoft JhengHei UI" panose="020B0604030504040204" pitchFamily="34" charset="-120"/>
                  <a:ea typeface="Microsoft JhengHei UI" panose="020B0604030504040204" pitchFamily="34" charset="-120"/>
                </a:endParaRPr>
              </a:p>
            </p:txBody>
          </p:sp>
        </p:grpSp>
        <p:sp>
          <p:nvSpPr>
            <p:cNvPr id="16" name="手繪多邊形：圖案 15">
              <a:extLst>
                <a:ext uri="{FF2B5EF4-FFF2-40B4-BE49-F238E27FC236}">
                  <a16:creationId xmlns:a16="http://schemas.microsoft.com/office/drawing/2014/main" id="{885C3206-220B-4FE2-A199-6D4F2D7CE3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rtl="0"/>
              <a:endParaRPr lang="zh-TW" altLang="en-US" noProof="0"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</p:grpSp>
      <p:sp>
        <p:nvSpPr>
          <p:cNvPr id="28" name="日期版面配置區 8">
            <a:extLst>
              <a:ext uri="{FF2B5EF4-FFF2-40B4-BE49-F238E27FC236}">
                <a16:creationId xmlns:a16="http://schemas.microsoft.com/office/drawing/2014/main" id="{B26AF064-D340-46EA-9C15-A6CB4E37646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rtlCol="0"/>
          <a:lstStyle>
            <a:lvl1pPr>
              <a:defRPr sz="900" spc="200" baseline="0">
                <a:solidFill>
                  <a:schemeClr val="accent1"/>
                </a:solidFill>
                <a:effectLst/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 noProof="0"/>
              <a:t>20XX/2/2</a:t>
            </a:r>
            <a:endParaRPr lang="zh-TW" altLang="en-US" noProof="0"/>
          </a:p>
        </p:txBody>
      </p:sp>
      <p:sp>
        <p:nvSpPr>
          <p:cNvPr id="29" name="頁尾版面配置區 9">
            <a:extLst>
              <a:ext uri="{FF2B5EF4-FFF2-40B4-BE49-F238E27FC236}">
                <a16:creationId xmlns:a16="http://schemas.microsoft.com/office/drawing/2014/main" id="{03F75FA5-935D-4AF9-B1EF-2F4DAAE58F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rtlCol="0"/>
          <a:lstStyle>
            <a:lvl1pPr algn="ctr">
              <a:defRPr sz="900" spc="200" baseline="0">
                <a:solidFill>
                  <a:schemeClr val="accent1"/>
                </a:solidFill>
                <a:effectLst/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 noProof="0"/>
              <a:t>簡報標題</a:t>
            </a:r>
          </a:p>
        </p:txBody>
      </p:sp>
      <p:sp>
        <p:nvSpPr>
          <p:cNvPr id="30" name="投影片編號版面配置區 10">
            <a:extLst>
              <a:ext uri="{FF2B5EF4-FFF2-40B4-BE49-F238E27FC236}">
                <a16:creationId xmlns:a16="http://schemas.microsoft.com/office/drawing/2014/main" id="{71F9F335-851C-42ED-B5C1-9FABCA15FF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6000" y="6356350"/>
            <a:ext cx="1447800" cy="365125"/>
          </a:xfrm>
          <a:prstGeom prst="rect">
            <a:avLst/>
          </a:prstGeom>
        </p:spPr>
        <p:txBody>
          <a:bodyPr rtlCol="0"/>
          <a:lstStyle>
            <a:lvl1pPr algn="r">
              <a:defRPr sz="900" spc="200" baseline="0">
                <a:solidFill>
                  <a:schemeClr val="accent1"/>
                </a:solidFill>
                <a:effectLst/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73B850FF-6169-4056-8077-06FFA93A5366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  <p:sp>
        <p:nvSpPr>
          <p:cNvPr id="25" name="內容版面配置區 24">
            <a:extLst>
              <a:ext uri="{FF2B5EF4-FFF2-40B4-BE49-F238E27FC236}">
                <a16:creationId xmlns:a16="http://schemas.microsoft.com/office/drawing/2014/main" id="{4330C721-3559-4CDE-B4AF-4F7C98229EB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433513" y="2343150"/>
            <a:ext cx="9324975" cy="35528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 marL="914400" indent="0">
              <a:buNone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 marL="1371600" indent="0">
              <a:buNone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 marL="1828800" indent="0">
              <a:buNone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27766494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表格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左上方">
            <a:extLst>
              <a:ext uri="{FF2B5EF4-FFF2-40B4-BE49-F238E27FC236}">
                <a16:creationId xmlns:a16="http://schemas.microsoft.com/office/drawing/2014/main" id="{6B68C4F3-DA58-488E-A1B9-C574806E0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425" y="-1543"/>
            <a:ext cx="2198951" cy="3349518"/>
            <a:chOff x="10849" y="-3086"/>
            <a:chExt cx="2198951" cy="3349518"/>
          </a:xfrm>
        </p:grpSpPr>
        <p:sp>
          <p:nvSpPr>
            <p:cNvPr id="5" name="手繪多邊形：圖案 4">
              <a:extLst>
                <a:ext uri="{FF2B5EF4-FFF2-40B4-BE49-F238E27FC236}">
                  <a16:creationId xmlns:a16="http://schemas.microsoft.com/office/drawing/2014/main" id="{7C14282E-9BBD-4DB8-9BEF-3B2029C43A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rtl="0"/>
              <a:endParaRPr lang="zh-TW" altLang="en-US" noProof="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  <p:sp>
          <p:nvSpPr>
            <p:cNvPr id="6" name="手繪多邊形：圖案 5">
              <a:extLst>
                <a:ext uri="{FF2B5EF4-FFF2-40B4-BE49-F238E27FC236}">
                  <a16:creationId xmlns:a16="http://schemas.microsoft.com/office/drawing/2014/main" id="{54227016-75FE-458D-8526-2BC0F6325277}"/>
                </a:ext>
              </a:extLst>
            </p:cNvPr>
            <p:cNvSpPr/>
            <p:nvPr/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rtl="0"/>
              <a:endParaRPr lang="zh-TW" altLang="en-US" noProof="0"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  <p:sp>
          <p:nvSpPr>
            <p:cNvPr id="7" name="手繪多邊形：圖案 6">
              <a:extLst>
                <a:ext uri="{FF2B5EF4-FFF2-40B4-BE49-F238E27FC236}">
                  <a16:creationId xmlns:a16="http://schemas.microsoft.com/office/drawing/2014/main" id="{F8D36287-4581-4AB3-AD73-BB1788B529CE}"/>
                </a:ext>
              </a:extLst>
            </p:cNvPr>
            <p:cNvSpPr/>
            <p:nvPr/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rtl="0"/>
              <a:endParaRPr lang="zh-TW" altLang="en-US" noProof="0"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  <p:sp>
          <p:nvSpPr>
            <p:cNvPr id="8" name="手繪多邊形：圖案 7">
              <a:extLst>
                <a:ext uri="{FF2B5EF4-FFF2-40B4-BE49-F238E27FC236}">
                  <a16:creationId xmlns:a16="http://schemas.microsoft.com/office/drawing/2014/main" id="{DA687500-D055-420B-BA89-C2497BEC9CEE}"/>
                </a:ext>
              </a:extLst>
            </p:cNvPr>
            <p:cNvSpPr/>
            <p:nvPr/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rtl="0"/>
              <a:endParaRPr lang="zh-TW" altLang="en-US" noProof="0"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  <p:sp>
          <p:nvSpPr>
            <p:cNvPr id="9" name="手繪多邊形：圖案 8">
              <a:extLst>
                <a:ext uri="{FF2B5EF4-FFF2-40B4-BE49-F238E27FC236}">
                  <a16:creationId xmlns:a16="http://schemas.microsoft.com/office/drawing/2014/main" id="{561ED86A-A615-457B-B605-DDEFA04887AA}"/>
                </a:ext>
              </a:extLst>
            </p:cNvPr>
            <p:cNvSpPr/>
            <p:nvPr/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rtl="0"/>
              <a:endParaRPr lang="zh-TW" altLang="en-US" noProof="0"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  <p:sp>
          <p:nvSpPr>
            <p:cNvPr id="10" name="手繪多邊形：圖案 9">
              <a:extLst>
                <a:ext uri="{FF2B5EF4-FFF2-40B4-BE49-F238E27FC236}">
                  <a16:creationId xmlns:a16="http://schemas.microsoft.com/office/drawing/2014/main" id="{F9B08EFF-6109-4E38-8AE0-C0DC57673936}"/>
                </a:ext>
              </a:extLst>
            </p:cNvPr>
            <p:cNvSpPr/>
            <p:nvPr/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rtl="0"/>
              <a:endParaRPr lang="zh-TW" altLang="en-US" noProof="0"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  <p:sp>
          <p:nvSpPr>
            <p:cNvPr id="11" name="手繪多邊形：圖案 10">
              <a:extLst>
                <a:ext uri="{FF2B5EF4-FFF2-40B4-BE49-F238E27FC236}">
                  <a16:creationId xmlns:a16="http://schemas.microsoft.com/office/drawing/2014/main" id="{662AAAC3-A562-4FFF-9C3D-2A15BB0C8217}"/>
                </a:ext>
              </a:extLst>
            </p:cNvPr>
            <p:cNvSpPr/>
            <p:nvPr/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rtl="0"/>
              <a:endParaRPr lang="zh-TW" altLang="en-US" noProof="0"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  <p:sp>
          <p:nvSpPr>
            <p:cNvPr id="12" name="手繪多邊形：圖案 11">
              <a:extLst>
                <a:ext uri="{FF2B5EF4-FFF2-40B4-BE49-F238E27FC236}">
                  <a16:creationId xmlns:a16="http://schemas.microsoft.com/office/drawing/2014/main" id="{64532044-D738-480C-BFDC-BA047A4549FB}"/>
                </a:ext>
              </a:extLst>
            </p:cNvPr>
            <p:cNvSpPr/>
            <p:nvPr/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rtl="0"/>
              <a:endParaRPr lang="zh-TW" altLang="en-US" noProof="0"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</p:grpSp>
      <p:sp>
        <p:nvSpPr>
          <p:cNvPr id="13" name="標題 1">
            <a:extLst>
              <a:ext uri="{FF2B5EF4-FFF2-40B4-BE49-F238E27FC236}">
                <a16:creationId xmlns:a16="http://schemas.microsoft.com/office/drawing/2014/main" id="{0E6D5A92-6D6E-4B53-BA01-E1231CF64F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91"/>
            <a:ext cx="9988166" cy="1325397"/>
          </a:xfrm>
          <a:prstGeom prst="rect">
            <a:avLst/>
          </a:prstGeom>
        </p:spPr>
        <p:txBody>
          <a:bodyPr rtlCol="0"/>
          <a:lstStyle>
            <a:lvl1pPr algn="ctr"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>
              <a:lnSpc>
                <a:spcPct val="100000"/>
              </a:lnSpc>
            </a:pPr>
            <a:r>
              <a:rPr lang="zh-TW" altLang="en-US" noProof="0"/>
              <a:t>按一下以編輯母片標題樣式</a:t>
            </a:r>
          </a:p>
        </p:txBody>
      </p:sp>
      <p:grpSp>
        <p:nvGrpSpPr>
          <p:cNvPr id="14" name="右下">
            <a:extLst>
              <a:ext uri="{FF2B5EF4-FFF2-40B4-BE49-F238E27FC236}">
                <a16:creationId xmlns:a16="http://schemas.microsoft.com/office/drawing/2014/main" id="{933458C1-788D-4D50-BC21-6447B0730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974976" y="3278144"/>
            <a:ext cx="4211600" cy="3581399"/>
            <a:chOff x="7980400" y="3276601"/>
            <a:chExt cx="4211600" cy="3581399"/>
          </a:xfrm>
        </p:grpSpPr>
        <p:grpSp>
          <p:nvGrpSpPr>
            <p:cNvPr id="15" name="圖形 157">
              <a:extLst>
                <a:ext uri="{FF2B5EF4-FFF2-40B4-BE49-F238E27FC236}">
                  <a16:creationId xmlns:a16="http://schemas.microsoft.com/office/drawing/2014/main" id="{0D41BA5F-BA2A-4386-A7B4-FB811DF51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8662740" y="3276601"/>
              <a:ext cx="3529260" cy="3581397"/>
              <a:chOff x="4114800" y="1423987"/>
              <a:chExt cx="3961542" cy="4007547"/>
            </a:xfrm>
            <a:noFill/>
          </p:grpSpPr>
          <p:sp>
            <p:nvSpPr>
              <p:cNvPr id="17" name="手繪多邊形：圖案 16">
                <a:extLst>
                  <a:ext uri="{FF2B5EF4-FFF2-40B4-BE49-F238E27FC236}">
                    <a16:creationId xmlns:a16="http://schemas.microsoft.com/office/drawing/2014/main" id="{EFDE3885-EA9A-4FF9-84BD-B43D6D1ED4DD}"/>
                  </a:ext>
                </a:extLst>
              </p:cNvPr>
              <p:cNvSpPr/>
              <p:nvPr/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zh-TW" altLang="en-US" noProof="0">
                  <a:latin typeface="Microsoft JhengHei UI" panose="020B0604030504040204" pitchFamily="34" charset="-120"/>
                  <a:ea typeface="Microsoft JhengHei UI" panose="020B0604030504040204" pitchFamily="34" charset="-120"/>
                </a:endParaRPr>
              </a:p>
            </p:txBody>
          </p:sp>
          <p:sp>
            <p:nvSpPr>
              <p:cNvPr id="18" name="手繪多邊形：圖案 17">
                <a:extLst>
                  <a:ext uri="{FF2B5EF4-FFF2-40B4-BE49-F238E27FC236}">
                    <a16:creationId xmlns:a16="http://schemas.microsoft.com/office/drawing/2014/main" id="{5ECB0097-BB98-4FEC-A705-D82D6A97CA25}"/>
                  </a:ext>
                </a:extLst>
              </p:cNvPr>
              <p:cNvSpPr/>
              <p:nvPr/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zh-TW" altLang="en-US" noProof="0">
                  <a:latin typeface="Microsoft JhengHei UI" panose="020B0604030504040204" pitchFamily="34" charset="-120"/>
                  <a:ea typeface="Microsoft JhengHei UI" panose="020B0604030504040204" pitchFamily="34" charset="-120"/>
                </a:endParaRPr>
              </a:p>
            </p:txBody>
          </p:sp>
          <p:sp>
            <p:nvSpPr>
              <p:cNvPr id="19" name="手繪多邊形：圖案 18">
                <a:extLst>
                  <a:ext uri="{FF2B5EF4-FFF2-40B4-BE49-F238E27FC236}">
                    <a16:creationId xmlns:a16="http://schemas.microsoft.com/office/drawing/2014/main" id="{20E6CFFF-B349-4360-92E1-0451760008D5}"/>
                  </a:ext>
                </a:extLst>
              </p:cNvPr>
              <p:cNvSpPr/>
              <p:nvPr/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zh-TW" altLang="en-US" noProof="0">
                  <a:latin typeface="Microsoft JhengHei UI" panose="020B0604030504040204" pitchFamily="34" charset="-120"/>
                  <a:ea typeface="Microsoft JhengHei UI" panose="020B0604030504040204" pitchFamily="34" charset="-120"/>
                </a:endParaRPr>
              </a:p>
            </p:txBody>
          </p:sp>
          <p:sp>
            <p:nvSpPr>
              <p:cNvPr id="20" name="手繪多邊形：圖案 19">
                <a:extLst>
                  <a:ext uri="{FF2B5EF4-FFF2-40B4-BE49-F238E27FC236}">
                    <a16:creationId xmlns:a16="http://schemas.microsoft.com/office/drawing/2014/main" id="{6A22594E-9B08-4B25-8789-304CA2FC58A4}"/>
                  </a:ext>
                </a:extLst>
              </p:cNvPr>
              <p:cNvSpPr/>
              <p:nvPr/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zh-TW" altLang="en-US" noProof="0">
                  <a:latin typeface="Microsoft JhengHei UI" panose="020B0604030504040204" pitchFamily="34" charset="-120"/>
                  <a:ea typeface="Microsoft JhengHei UI" panose="020B0604030504040204" pitchFamily="34" charset="-120"/>
                </a:endParaRPr>
              </a:p>
            </p:txBody>
          </p:sp>
          <p:sp>
            <p:nvSpPr>
              <p:cNvPr id="21" name="手繪多邊形：圖案 20">
                <a:extLst>
                  <a:ext uri="{FF2B5EF4-FFF2-40B4-BE49-F238E27FC236}">
                    <a16:creationId xmlns:a16="http://schemas.microsoft.com/office/drawing/2014/main" id="{AE707CB4-8E5B-40D8-A59A-38A6B3619F24}"/>
                  </a:ext>
                </a:extLst>
              </p:cNvPr>
              <p:cNvSpPr/>
              <p:nvPr/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zh-TW" altLang="en-US" noProof="0">
                  <a:latin typeface="Microsoft JhengHei UI" panose="020B0604030504040204" pitchFamily="34" charset="-120"/>
                  <a:ea typeface="Microsoft JhengHei UI" panose="020B0604030504040204" pitchFamily="34" charset="-120"/>
                </a:endParaRPr>
              </a:p>
            </p:txBody>
          </p:sp>
          <p:sp>
            <p:nvSpPr>
              <p:cNvPr id="22" name="手繪多邊形：圖案 21">
                <a:extLst>
                  <a:ext uri="{FF2B5EF4-FFF2-40B4-BE49-F238E27FC236}">
                    <a16:creationId xmlns:a16="http://schemas.microsoft.com/office/drawing/2014/main" id="{51A45863-5560-4ACD-ACE3-94776845B138}"/>
                  </a:ext>
                </a:extLst>
              </p:cNvPr>
              <p:cNvSpPr/>
              <p:nvPr/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zh-TW" altLang="en-US" noProof="0">
                  <a:latin typeface="Microsoft JhengHei UI" panose="020B0604030504040204" pitchFamily="34" charset="-120"/>
                  <a:ea typeface="Microsoft JhengHei UI" panose="020B0604030504040204" pitchFamily="34" charset="-120"/>
                </a:endParaRPr>
              </a:p>
            </p:txBody>
          </p:sp>
          <p:sp>
            <p:nvSpPr>
              <p:cNvPr id="23" name="手繪多邊形：圖案 22">
                <a:extLst>
                  <a:ext uri="{FF2B5EF4-FFF2-40B4-BE49-F238E27FC236}">
                    <a16:creationId xmlns:a16="http://schemas.microsoft.com/office/drawing/2014/main" id="{FD8510C7-0AAE-424E-8D10-9E3FC0DB98F1}"/>
                  </a:ext>
                </a:extLst>
              </p:cNvPr>
              <p:cNvSpPr/>
              <p:nvPr/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zh-TW" altLang="en-US" noProof="0">
                  <a:latin typeface="Microsoft JhengHei UI" panose="020B0604030504040204" pitchFamily="34" charset="-120"/>
                  <a:ea typeface="Microsoft JhengHei UI" panose="020B0604030504040204" pitchFamily="34" charset="-120"/>
                </a:endParaRPr>
              </a:p>
            </p:txBody>
          </p:sp>
        </p:grpSp>
        <p:sp>
          <p:nvSpPr>
            <p:cNvPr id="16" name="手繪多邊形：圖案 15">
              <a:extLst>
                <a:ext uri="{FF2B5EF4-FFF2-40B4-BE49-F238E27FC236}">
                  <a16:creationId xmlns:a16="http://schemas.microsoft.com/office/drawing/2014/main" id="{9BA78C71-D0E4-4A5E-B6DB-3065CB6ACE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rtl="0"/>
              <a:endParaRPr lang="zh-TW" altLang="en-US" noProof="0"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</p:grpSp>
      <p:sp>
        <p:nvSpPr>
          <p:cNvPr id="24" name="日期版面配置區 8">
            <a:extLst>
              <a:ext uri="{FF2B5EF4-FFF2-40B4-BE49-F238E27FC236}">
                <a16:creationId xmlns:a16="http://schemas.microsoft.com/office/drawing/2014/main" id="{4EC9294D-6492-44C5-AE14-74B5D86BAEE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rtlCol="0"/>
          <a:lstStyle>
            <a:lvl1pPr>
              <a:defRPr sz="900" spc="200" baseline="0">
                <a:solidFill>
                  <a:schemeClr val="accent1"/>
                </a:solidFill>
                <a:effectLst/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 noProof="0"/>
              <a:t>20XX/2/2</a:t>
            </a:r>
            <a:endParaRPr lang="zh-TW" altLang="en-US" noProof="0"/>
          </a:p>
        </p:txBody>
      </p:sp>
      <p:sp>
        <p:nvSpPr>
          <p:cNvPr id="25" name="頁尾版面配置區 9">
            <a:extLst>
              <a:ext uri="{FF2B5EF4-FFF2-40B4-BE49-F238E27FC236}">
                <a16:creationId xmlns:a16="http://schemas.microsoft.com/office/drawing/2014/main" id="{0E08DE30-AEBD-48F0-A130-0753399D65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rtlCol="0"/>
          <a:lstStyle>
            <a:lvl1pPr algn="ctr">
              <a:defRPr sz="900" spc="200" baseline="0">
                <a:solidFill>
                  <a:schemeClr val="accent1"/>
                </a:solidFill>
                <a:effectLst/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 noProof="0"/>
              <a:t>簡報標題</a:t>
            </a:r>
          </a:p>
        </p:txBody>
      </p:sp>
      <p:sp>
        <p:nvSpPr>
          <p:cNvPr id="26" name="投影片編號版面配置區 10">
            <a:extLst>
              <a:ext uri="{FF2B5EF4-FFF2-40B4-BE49-F238E27FC236}">
                <a16:creationId xmlns:a16="http://schemas.microsoft.com/office/drawing/2014/main" id="{71415C84-324E-4C0D-B691-C384E436D6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6000" y="6356350"/>
            <a:ext cx="1447800" cy="365125"/>
          </a:xfrm>
          <a:prstGeom prst="rect">
            <a:avLst/>
          </a:prstGeom>
        </p:spPr>
        <p:txBody>
          <a:bodyPr rtlCol="0"/>
          <a:lstStyle>
            <a:lvl1pPr algn="r">
              <a:defRPr sz="900" spc="200" baseline="0">
                <a:solidFill>
                  <a:schemeClr val="accent1"/>
                </a:solidFill>
                <a:effectLst/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73B850FF-6169-4056-8077-06FFA93A5366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A6A6618-F041-427E-AE99-91D2386AE89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860550" y="2055813"/>
            <a:ext cx="8662988" cy="3309937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 marL="914400" indent="0">
              <a:buNone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 marL="1371600" indent="0">
              <a:buNone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 marL="1828800" indent="0">
              <a:buNone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15841848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引述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左上方">
            <a:extLst>
              <a:ext uri="{FF2B5EF4-FFF2-40B4-BE49-F238E27FC236}">
                <a16:creationId xmlns:a16="http://schemas.microsoft.com/office/drawing/2014/main" id="{E7C1007A-38A4-44A0-BF98-887471DFFB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425" y="-1543"/>
            <a:ext cx="2198951" cy="3349518"/>
            <a:chOff x="10849" y="-3086"/>
            <a:chExt cx="2198951" cy="3349518"/>
          </a:xfrm>
        </p:grpSpPr>
        <p:sp>
          <p:nvSpPr>
            <p:cNvPr id="9" name="手繪多邊形：圖案 8">
              <a:extLst>
                <a:ext uri="{FF2B5EF4-FFF2-40B4-BE49-F238E27FC236}">
                  <a16:creationId xmlns:a16="http://schemas.microsoft.com/office/drawing/2014/main" id="{FFC8DFC3-A77D-4047-89B1-5A9587DD92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rtl="0"/>
              <a:endParaRPr lang="zh-TW" altLang="en-US" noProof="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  <p:sp>
          <p:nvSpPr>
            <p:cNvPr id="10" name="手繪多邊形：圖案 9">
              <a:extLst>
                <a:ext uri="{FF2B5EF4-FFF2-40B4-BE49-F238E27FC236}">
                  <a16:creationId xmlns:a16="http://schemas.microsoft.com/office/drawing/2014/main" id="{5367B319-DB4D-49DE-8B1B-D2F94F892C83}"/>
                </a:ext>
              </a:extLst>
            </p:cNvPr>
            <p:cNvSpPr/>
            <p:nvPr/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rtl="0"/>
              <a:endParaRPr lang="zh-TW" altLang="en-US" noProof="0"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  <p:sp>
          <p:nvSpPr>
            <p:cNvPr id="11" name="手繪多邊形：圖案 10">
              <a:extLst>
                <a:ext uri="{FF2B5EF4-FFF2-40B4-BE49-F238E27FC236}">
                  <a16:creationId xmlns:a16="http://schemas.microsoft.com/office/drawing/2014/main" id="{9FB6224A-9986-4980-9954-62E88B4E23A7}"/>
                </a:ext>
              </a:extLst>
            </p:cNvPr>
            <p:cNvSpPr/>
            <p:nvPr/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rtl="0"/>
              <a:endParaRPr lang="zh-TW" altLang="en-US" noProof="0"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  <p:sp>
          <p:nvSpPr>
            <p:cNvPr id="12" name="手繪多邊形：圖案 11">
              <a:extLst>
                <a:ext uri="{FF2B5EF4-FFF2-40B4-BE49-F238E27FC236}">
                  <a16:creationId xmlns:a16="http://schemas.microsoft.com/office/drawing/2014/main" id="{84F0DA6F-4771-4DAA-B032-F2F1CD6D7FFF}"/>
                </a:ext>
              </a:extLst>
            </p:cNvPr>
            <p:cNvSpPr/>
            <p:nvPr/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rtl="0"/>
              <a:endParaRPr lang="zh-TW" altLang="en-US" noProof="0"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  <p:sp>
          <p:nvSpPr>
            <p:cNvPr id="13" name="手繪多邊形：圖案 12">
              <a:extLst>
                <a:ext uri="{FF2B5EF4-FFF2-40B4-BE49-F238E27FC236}">
                  <a16:creationId xmlns:a16="http://schemas.microsoft.com/office/drawing/2014/main" id="{6E826A14-FAD5-41CA-8B7E-B4938DC64FB2}"/>
                </a:ext>
              </a:extLst>
            </p:cNvPr>
            <p:cNvSpPr/>
            <p:nvPr/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rtl="0"/>
              <a:endParaRPr lang="zh-TW" altLang="en-US" noProof="0"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  <p:sp>
          <p:nvSpPr>
            <p:cNvPr id="14" name="手繪多邊形：圖案 13">
              <a:extLst>
                <a:ext uri="{FF2B5EF4-FFF2-40B4-BE49-F238E27FC236}">
                  <a16:creationId xmlns:a16="http://schemas.microsoft.com/office/drawing/2014/main" id="{EAD248F0-8D25-4CDF-814F-87863C8D4959}"/>
                </a:ext>
              </a:extLst>
            </p:cNvPr>
            <p:cNvSpPr/>
            <p:nvPr/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rtl="0"/>
              <a:endParaRPr lang="zh-TW" altLang="en-US" noProof="0"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  <p:sp>
          <p:nvSpPr>
            <p:cNvPr id="15" name="手繪多邊形：圖案 14">
              <a:extLst>
                <a:ext uri="{FF2B5EF4-FFF2-40B4-BE49-F238E27FC236}">
                  <a16:creationId xmlns:a16="http://schemas.microsoft.com/office/drawing/2014/main" id="{AAE247D0-EA10-4307-A6D9-DC65CD336229}"/>
                </a:ext>
              </a:extLst>
            </p:cNvPr>
            <p:cNvSpPr/>
            <p:nvPr/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rtl="0"/>
              <a:endParaRPr lang="zh-TW" altLang="en-US" noProof="0"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  <p:sp>
          <p:nvSpPr>
            <p:cNvPr id="16" name="手繪多邊形：圖案 15">
              <a:extLst>
                <a:ext uri="{FF2B5EF4-FFF2-40B4-BE49-F238E27FC236}">
                  <a16:creationId xmlns:a16="http://schemas.microsoft.com/office/drawing/2014/main" id="{816F0BC8-01B3-4EA5-8D3C-D08A7083C407}"/>
                </a:ext>
              </a:extLst>
            </p:cNvPr>
            <p:cNvSpPr/>
            <p:nvPr/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rtl="0"/>
              <a:endParaRPr lang="zh-TW" altLang="en-US" noProof="0"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</p:grpSp>
      <p:grpSp>
        <p:nvGrpSpPr>
          <p:cNvPr id="17" name="右下">
            <a:extLst>
              <a:ext uri="{FF2B5EF4-FFF2-40B4-BE49-F238E27FC236}">
                <a16:creationId xmlns:a16="http://schemas.microsoft.com/office/drawing/2014/main" id="{3C4C6F91-040E-49E0-B048-C983B556B4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974976" y="3278144"/>
            <a:ext cx="4211600" cy="3581399"/>
            <a:chOff x="7980400" y="3276601"/>
            <a:chExt cx="4211600" cy="3581399"/>
          </a:xfrm>
        </p:grpSpPr>
        <p:grpSp>
          <p:nvGrpSpPr>
            <p:cNvPr id="18" name="圖形 157">
              <a:extLst>
                <a:ext uri="{FF2B5EF4-FFF2-40B4-BE49-F238E27FC236}">
                  <a16:creationId xmlns:a16="http://schemas.microsoft.com/office/drawing/2014/main" id="{5F735938-366A-4689-940D-6AC867D189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8662740" y="3276601"/>
              <a:ext cx="3529260" cy="3581397"/>
              <a:chOff x="4114800" y="1423987"/>
              <a:chExt cx="3961542" cy="4007547"/>
            </a:xfrm>
            <a:noFill/>
          </p:grpSpPr>
          <p:sp>
            <p:nvSpPr>
              <p:cNvPr id="20" name="手繪多邊形：圖案 19">
                <a:extLst>
                  <a:ext uri="{FF2B5EF4-FFF2-40B4-BE49-F238E27FC236}">
                    <a16:creationId xmlns:a16="http://schemas.microsoft.com/office/drawing/2014/main" id="{082D0C32-CA40-4D76-A0AE-355F4EDE9E47}"/>
                  </a:ext>
                </a:extLst>
              </p:cNvPr>
              <p:cNvSpPr/>
              <p:nvPr/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zh-TW" altLang="en-US" noProof="0">
                  <a:latin typeface="Microsoft JhengHei UI" panose="020B0604030504040204" pitchFamily="34" charset="-120"/>
                  <a:ea typeface="Microsoft JhengHei UI" panose="020B0604030504040204" pitchFamily="34" charset="-120"/>
                </a:endParaRPr>
              </a:p>
            </p:txBody>
          </p:sp>
          <p:sp>
            <p:nvSpPr>
              <p:cNvPr id="21" name="手繪多邊形：圖案 20">
                <a:extLst>
                  <a:ext uri="{FF2B5EF4-FFF2-40B4-BE49-F238E27FC236}">
                    <a16:creationId xmlns:a16="http://schemas.microsoft.com/office/drawing/2014/main" id="{D4AA2F5B-1059-4660-A88B-0138D3DEA112}"/>
                  </a:ext>
                </a:extLst>
              </p:cNvPr>
              <p:cNvSpPr/>
              <p:nvPr/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zh-TW" altLang="en-US" noProof="0">
                  <a:latin typeface="Microsoft JhengHei UI" panose="020B0604030504040204" pitchFamily="34" charset="-120"/>
                  <a:ea typeface="Microsoft JhengHei UI" panose="020B0604030504040204" pitchFamily="34" charset="-120"/>
                </a:endParaRPr>
              </a:p>
            </p:txBody>
          </p:sp>
          <p:sp>
            <p:nvSpPr>
              <p:cNvPr id="22" name="手繪多邊形：圖案 21">
                <a:extLst>
                  <a:ext uri="{FF2B5EF4-FFF2-40B4-BE49-F238E27FC236}">
                    <a16:creationId xmlns:a16="http://schemas.microsoft.com/office/drawing/2014/main" id="{8DBAAE2E-B09E-47A6-88B0-3B386570963B}"/>
                  </a:ext>
                </a:extLst>
              </p:cNvPr>
              <p:cNvSpPr/>
              <p:nvPr/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zh-TW" altLang="en-US" noProof="0">
                  <a:latin typeface="Microsoft JhengHei UI" panose="020B0604030504040204" pitchFamily="34" charset="-120"/>
                  <a:ea typeface="Microsoft JhengHei UI" panose="020B0604030504040204" pitchFamily="34" charset="-120"/>
                </a:endParaRPr>
              </a:p>
            </p:txBody>
          </p:sp>
          <p:sp>
            <p:nvSpPr>
              <p:cNvPr id="23" name="手繪多邊形：圖案 22">
                <a:extLst>
                  <a:ext uri="{FF2B5EF4-FFF2-40B4-BE49-F238E27FC236}">
                    <a16:creationId xmlns:a16="http://schemas.microsoft.com/office/drawing/2014/main" id="{80123DD0-D648-4002-B4DD-748944CF16C9}"/>
                  </a:ext>
                </a:extLst>
              </p:cNvPr>
              <p:cNvSpPr/>
              <p:nvPr/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zh-TW" altLang="en-US" noProof="0">
                  <a:latin typeface="Microsoft JhengHei UI" panose="020B0604030504040204" pitchFamily="34" charset="-120"/>
                  <a:ea typeface="Microsoft JhengHei UI" panose="020B0604030504040204" pitchFamily="34" charset="-120"/>
                </a:endParaRPr>
              </a:p>
            </p:txBody>
          </p:sp>
          <p:sp>
            <p:nvSpPr>
              <p:cNvPr id="24" name="手繪多邊形：圖案 23">
                <a:extLst>
                  <a:ext uri="{FF2B5EF4-FFF2-40B4-BE49-F238E27FC236}">
                    <a16:creationId xmlns:a16="http://schemas.microsoft.com/office/drawing/2014/main" id="{B0FFF952-E585-449F-8014-AF83F5F6BF02}"/>
                  </a:ext>
                </a:extLst>
              </p:cNvPr>
              <p:cNvSpPr/>
              <p:nvPr/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zh-TW" altLang="en-US" noProof="0">
                  <a:latin typeface="Microsoft JhengHei UI" panose="020B0604030504040204" pitchFamily="34" charset="-120"/>
                  <a:ea typeface="Microsoft JhengHei UI" panose="020B0604030504040204" pitchFamily="34" charset="-120"/>
                </a:endParaRPr>
              </a:p>
            </p:txBody>
          </p:sp>
          <p:sp>
            <p:nvSpPr>
              <p:cNvPr id="25" name="手繪多邊形：圖案 24">
                <a:extLst>
                  <a:ext uri="{FF2B5EF4-FFF2-40B4-BE49-F238E27FC236}">
                    <a16:creationId xmlns:a16="http://schemas.microsoft.com/office/drawing/2014/main" id="{60910C5D-897F-48B1-BECF-735BDC46365B}"/>
                  </a:ext>
                </a:extLst>
              </p:cNvPr>
              <p:cNvSpPr/>
              <p:nvPr/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zh-TW" altLang="en-US" noProof="0">
                  <a:latin typeface="Microsoft JhengHei UI" panose="020B0604030504040204" pitchFamily="34" charset="-120"/>
                  <a:ea typeface="Microsoft JhengHei UI" panose="020B0604030504040204" pitchFamily="34" charset="-120"/>
                </a:endParaRPr>
              </a:p>
            </p:txBody>
          </p:sp>
          <p:sp>
            <p:nvSpPr>
              <p:cNvPr id="26" name="手繪多邊形：圖案 25">
                <a:extLst>
                  <a:ext uri="{FF2B5EF4-FFF2-40B4-BE49-F238E27FC236}">
                    <a16:creationId xmlns:a16="http://schemas.microsoft.com/office/drawing/2014/main" id="{98633913-4C49-4FE2-A15B-78DE0FD26852}"/>
                  </a:ext>
                </a:extLst>
              </p:cNvPr>
              <p:cNvSpPr/>
              <p:nvPr/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zh-TW" altLang="en-US" noProof="0">
                  <a:latin typeface="Microsoft JhengHei UI" panose="020B0604030504040204" pitchFamily="34" charset="-120"/>
                  <a:ea typeface="Microsoft JhengHei UI" panose="020B0604030504040204" pitchFamily="34" charset="-120"/>
                </a:endParaRPr>
              </a:p>
            </p:txBody>
          </p:sp>
        </p:grpSp>
        <p:sp>
          <p:nvSpPr>
            <p:cNvPr id="19" name="手繪多邊形：圖形 18">
              <a:extLst>
                <a:ext uri="{FF2B5EF4-FFF2-40B4-BE49-F238E27FC236}">
                  <a16:creationId xmlns:a16="http://schemas.microsoft.com/office/drawing/2014/main" id="{A9958AAF-ED1A-47A9-A07D-09465AFCF9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rtl="0"/>
              <a:endParaRPr lang="zh-TW" altLang="en-US" noProof="0"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</p:grpSp>
      <p:sp>
        <p:nvSpPr>
          <p:cNvPr id="46" name="圖片版面配置區 44">
            <a:extLst>
              <a:ext uri="{FF2B5EF4-FFF2-40B4-BE49-F238E27FC236}">
                <a16:creationId xmlns:a16="http://schemas.microsoft.com/office/drawing/2014/main" id="{FA2F33D7-521D-4F09-A571-EC79B9DD0EE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2962" y="588461"/>
            <a:ext cx="12194962" cy="5724601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buNone/>
              <a:defRPr sz="20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在此插入相片</a:t>
            </a: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0B44AEF9-63A1-44CB-BD42-5FDC2C575D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34263" y="1506070"/>
            <a:ext cx="4456111" cy="3135405"/>
          </a:xfrm>
          <a:prstGeom prst="rect">
            <a:avLst/>
          </a:prstGeom>
        </p:spPr>
        <p:txBody>
          <a:bodyPr rtlCol="0"/>
          <a:lstStyle>
            <a:lvl1pPr>
              <a:lnSpc>
                <a:spcPct val="110000"/>
              </a:lnSpc>
              <a:spcBef>
                <a:spcPts val="1000"/>
              </a:spcBef>
              <a:defRPr sz="40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按一下以新增文字</a:t>
            </a:r>
          </a:p>
        </p:txBody>
      </p:sp>
      <p:sp>
        <p:nvSpPr>
          <p:cNvPr id="52" name="文字版面配置區 50">
            <a:extLst>
              <a:ext uri="{FF2B5EF4-FFF2-40B4-BE49-F238E27FC236}">
                <a16:creationId xmlns:a16="http://schemas.microsoft.com/office/drawing/2014/main" id="{5C6D6C0E-14CB-497A-A6C2-E067A88FA53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434263" y="4778001"/>
            <a:ext cx="4430712" cy="971924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按一下以新增副標題</a:t>
            </a:r>
          </a:p>
        </p:txBody>
      </p:sp>
      <p:sp>
        <p:nvSpPr>
          <p:cNvPr id="47" name="日期版面配置區 8">
            <a:extLst>
              <a:ext uri="{FF2B5EF4-FFF2-40B4-BE49-F238E27FC236}">
                <a16:creationId xmlns:a16="http://schemas.microsoft.com/office/drawing/2014/main" id="{57880508-D524-4D72-B2D9-3EABCCBA5C9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rtlCol="0"/>
          <a:lstStyle>
            <a:lvl1pPr>
              <a:defRPr sz="900" spc="200" baseline="0">
                <a:solidFill>
                  <a:schemeClr val="accent1"/>
                </a:solidFill>
                <a:effectLst/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 noProof="0"/>
              <a:t>20XX/2/2</a:t>
            </a:r>
            <a:endParaRPr lang="zh-TW" altLang="en-US" noProof="0"/>
          </a:p>
        </p:txBody>
      </p:sp>
      <p:sp>
        <p:nvSpPr>
          <p:cNvPr id="48" name="頁尾版面配置區 9">
            <a:extLst>
              <a:ext uri="{FF2B5EF4-FFF2-40B4-BE49-F238E27FC236}">
                <a16:creationId xmlns:a16="http://schemas.microsoft.com/office/drawing/2014/main" id="{FC67283E-EA51-43E9-A8CE-4D01EABCAB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rtlCol="0"/>
          <a:lstStyle>
            <a:lvl1pPr algn="ctr">
              <a:defRPr sz="900" spc="200" baseline="0">
                <a:solidFill>
                  <a:schemeClr val="accent1"/>
                </a:solidFill>
                <a:effectLst/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 noProof="0"/>
              <a:t>簡報標題</a:t>
            </a:r>
          </a:p>
        </p:txBody>
      </p:sp>
      <p:sp>
        <p:nvSpPr>
          <p:cNvPr id="49" name="投影片編號版面配置區 10">
            <a:extLst>
              <a:ext uri="{FF2B5EF4-FFF2-40B4-BE49-F238E27FC236}">
                <a16:creationId xmlns:a16="http://schemas.microsoft.com/office/drawing/2014/main" id="{5008A3F2-2B1F-4E12-8D14-128006A2F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6000" y="6356350"/>
            <a:ext cx="1447800" cy="365125"/>
          </a:xfrm>
          <a:prstGeom prst="rect">
            <a:avLst/>
          </a:prstGeom>
        </p:spPr>
        <p:txBody>
          <a:bodyPr rtlCol="0"/>
          <a:lstStyle>
            <a:lvl1pPr algn="r">
              <a:defRPr sz="900" spc="200" baseline="0">
                <a:solidFill>
                  <a:schemeClr val="accent1"/>
                </a:solidFill>
                <a:effectLst/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73B850FF-6169-4056-8077-06FFA93A5366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12101746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小組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左上方">
            <a:extLst>
              <a:ext uri="{FF2B5EF4-FFF2-40B4-BE49-F238E27FC236}">
                <a16:creationId xmlns:a16="http://schemas.microsoft.com/office/drawing/2014/main" id="{698EF02E-6CA2-4CA6-9212-FFB45FA9A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425" y="-1543"/>
            <a:ext cx="2198951" cy="3349518"/>
            <a:chOff x="10849" y="-3086"/>
            <a:chExt cx="2198951" cy="3349518"/>
          </a:xfrm>
        </p:grpSpPr>
        <p:sp>
          <p:nvSpPr>
            <p:cNvPr id="5" name="手繪多邊形：圖案 4">
              <a:extLst>
                <a:ext uri="{FF2B5EF4-FFF2-40B4-BE49-F238E27FC236}">
                  <a16:creationId xmlns:a16="http://schemas.microsoft.com/office/drawing/2014/main" id="{AD5EB16E-0C22-49FD-A9C9-C4F0599D6A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rtl="0"/>
              <a:endParaRPr lang="zh-TW" altLang="en-US" noProof="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  <p:sp>
          <p:nvSpPr>
            <p:cNvPr id="6" name="手繪多邊形：圖案 5">
              <a:extLst>
                <a:ext uri="{FF2B5EF4-FFF2-40B4-BE49-F238E27FC236}">
                  <a16:creationId xmlns:a16="http://schemas.microsoft.com/office/drawing/2014/main" id="{36172559-F798-4A8A-9698-620049B5E1E3}"/>
                </a:ext>
              </a:extLst>
            </p:cNvPr>
            <p:cNvSpPr/>
            <p:nvPr/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rtl="0"/>
              <a:endParaRPr lang="zh-TW" altLang="en-US" noProof="0"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  <p:sp>
          <p:nvSpPr>
            <p:cNvPr id="7" name="手繪多邊形：圖案 6">
              <a:extLst>
                <a:ext uri="{FF2B5EF4-FFF2-40B4-BE49-F238E27FC236}">
                  <a16:creationId xmlns:a16="http://schemas.microsoft.com/office/drawing/2014/main" id="{1EF78E13-7F65-4E92-9600-C7EB240AAFB8}"/>
                </a:ext>
              </a:extLst>
            </p:cNvPr>
            <p:cNvSpPr/>
            <p:nvPr/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rtl="0"/>
              <a:endParaRPr lang="zh-TW" altLang="en-US" noProof="0"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  <p:sp>
          <p:nvSpPr>
            <p:cNvPr id="8" name="手繪多邊形：圖案 7">
              <a:extLst>
                <a:ext uri="{FF2B5EF4-FFF2-40B4-BE49-F238E27FC236}">
                  <a16:creationId xmlns:a16="http://schemas.microsoft.com/office/drawing/2014/main" id="{19D42D9C-D474-4039-AED0-7E1055E2B8DD}"/>
                </a:ext>
              </a:extLst>
            </p:cNvPr>
            <p:cNvSpPr/>
            <p:nvPr/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rtl="0"/>
              <a:endParaRPr lang="zh-TW" altLang="en-US" noProof="0"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  <p:sp>
          <p:nvSpPr>
            <p:cNvPr id="9" name="手繪多邊形：圖案 8">
              <a:extLst>
                <a:ext uri="{FF2B5EF4-FFF2-40B4-BE49-F238E27FC236}">
                  <a16:creationId xmlns:a16="http://schemas.microsoft.com/office/drawing/2014/main" id="{1B9CCFDE-F5F0-4883-8851-0FDCF34A1E92}"/>
                </a:ext>
              </a:extLst>
            </p:cNvPr>
            <p:cNvSpPr/>
            <p:nvPr/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rtl="0"/>
              <a:endParaRPr lang="zh-TW" altLang="en-US" noProof="0"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  <p:sp>
          <p:nvSpPr>
            <p:cNvPr id="10" name="手繪多邊形：圖案 9">
              <a:extLst>
                <a:ext uri="{FF2B5EF4-FFF2-40B4-BE49-F238E27FC236}">
                  <a16:creationId xmlns:a16="http://schemas.microsoft.com/office/drawing/2014/main" id="{A4195171-BFB5-4F1E-A417-55F80F5148AE}"/>
                </a:ext>
              </a:extLst>
            </p:cNvPr>
            <p:cNvSpPr/>
            <p:nvPr/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rtl="0"/>
              <a:endParaRPr lang="zh-TW" altLang="en-US" noProof="0"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  <p:sp>
          <p:nvSpPr>
            <p:cNvPr id="11" name="手繪多邊形：圖案 10">
              <a:extLst>
                <a:ext uri="{FF2B5EF4-FFF2-40B4-BE49-F238E27FC236}">
                  <a16:creationId xmlns:a16="http://schemas.microsoft.com/office/drawing/2014/main" id="{4B8D4B3A-91E6-4C2F-9123-094E5718BFCE}"/>
                </a:ext>
              </a:extLst>
            </p:cNvPr>
            <p:cNvSpPr/>
            <p:nvPr/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rtl="0"/>
              <a:endParaRPr lang="zh-TW" altLang="en-US" noProof="0"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  <p:sp>
          <p:nvSpPr>
            <p:cNvPr id="12" name="手繪多邊形：圖案 11">
              <a:extLst>
                <a:ext uri="{FF2B5EF4-FFF2-40B4-BE49-F238E27FC236}">
                  <a16:creationId xmlns:a16="http://schemas.microsoft.com/office/drawing/2014/main" id="{6325D776-3B6A-4BAA-B4F0-0944C0EABAEF}"/>
                </a:ext>
              </a:extLst>
            </p:cNvPr>
            <p:cNvSpPr/>
            <p:nvPr/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rtl="0"/>
              <a:endParaRPr lang="zh-TW" altLang="en-US" noProof="0"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</p:grpSp>
      <p:grpSp>
        <p:nvGrpSpPr>
          <p:cNvPr id="13" name="右下">
            <a:extLst>
              <a:ext uri="{FF2B5EF4-FFF2-40B4-BE49-F238E27FC236}">
                <a16:creationId xmlns:a16="http://schemas.microsoft.com/office/drawing/2014/main" id="{D45C93FD-55BA-4F2D-90F8-6DD517383A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974976" y="3278144"/>
            <a:ext cx="4211600" cy="3581399"/>
            <a:chOff x="7980400" y="3276601"/>
            <a:chExt cx="4211600" cy="3581399"/>
          </a:xfrm>
        </p:grpSpPr>
        <p:grpSp>
          <p:nvGrpSpPr>
            <p:cNvPr id="14" name="圖形 157">
              <a:extLst>
                <a:ext uri="{FF2B5EF4-FFF2-40B4-BE49-F238E27FC236}">
                  <a16:creationId xmlns:a16="http://schemas.microsoft.com/office/drawing/2014/main" id="{18B36122-15B8-4C6F-906C-77A513D374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8662740" y="3276601"/>
              <a:ext cx="3529260" cy="3581397"/>
              <a:chOff x="4114800" y="1423987"/>
              <a:chExt cx="3961542" cy="4007547"/>
            </a:xfrm>
            <a:noFill/>
          </p:grpSpPr>
          <p:sp>
            <p:nvSpPr>
              <p:cNvPr id="16" name="手繪多邊形：圖案 15">
                <a:extLst>
                  <a:ext uri="{FF2B5EF4-FFF2-40B4-BE49-F238E27FC236}">
                    <a16:creationId xmlns:a16="http://schemas.microsoft.com/office/drawing/2014/main" id="{B50C0A59-1449-4599-8828-44025BFECBEE}"/>
                  </a:ext>
                </a:extLst>
              </p:cNvPr>
              <p:cNvSpPr/>
              <p:nvPr/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zh-TW" altLang="en-US" noProof="0">
                  <a:latin typeface="Microsoft JhengHei UI" panose="020B0604030504040204" pitchFamily="34" charset="-120"/>
                  <a:ea typeface="Microsoft JhengHei UI" panose="020B0604030504040204" pitchFamily="34" charset="-120"/>
                </a:endParaRPr>
              </a:p>
            </p:txBody>
          </p:sp>
          <p:sp>
            <p:nvSpPr>
              <p:cNvPr id="17" name="手繪多邊形：圖案 16">
                <a:extLst>
                  <a:ext uri="{FF2B5EF4-FFF2-40B4-BE49-F238E27FC236}">
                    <a16:creationId xmlns:a16="http://schemas.microsoft.com/office/drawing/2014/main" id="{D9C52D9E-28AD-486F-B7C4-F04A7C4801E2}"/>
                  </a:ext>
                </a:extLst>
              </p:cNvPr>
              <p:cNvSpPr/>
              <p:nvPr/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zh-TW" altLang="en-US" noProof="0">
                  <a:latin typeface="Microsoft JhengHei UI" panose="020B0604030504040204" pitchFamily="34" charset="-120"/>
                  <a:ea typeface="Microsoft JhengHei UI" panose="020B0604030504040204" pitchFamily="34" charset="-120"/>
                </a:endParaRPr>
              </a:p>
            </p:txBody>
          </p:sp>
          <p:sp>
            <p:nvSpPr>
              <p:cNvPr id="18" name="手繪多邊形：圖案 17">
                <a:extLst>
                  <a:ext uri="{FF2B5EF4-FFF2-40B4-BE49-F238E27FC236}">
                    <a16:creationId xmlns:a16="http://schemas.microsoft.com/office/drawing/2014/main" id="{9909F516-4614-4EFB-BCB1-15AA5C678F14}"/>
                  </a:ext>
                </a:extLst>
              </p:cNvPr>
              <p:cNvSpPr/>
              <p:nvPr/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zh-TW" altLang="en-US" noProof="0">
                  <a:latin typeface="Microsoft JhengHei UI" panose="020B0604030504040204" pitchFamily="34" charset="-120"/>
                  <a:ea typeface="Microsoft JhengHei UI" panose="020B0604030504040204" pitchFamily="34" charset="-120"/>
                </a:endParaRPr>
              </a:p>
            </p:txBody>
          </p:sp>
          <p:sp>
            <p:nvSpPr>
              <p:cNvPr id="19" name="手繪多邊形：圖案 18">
                <a:extLst>
                  <a:ext uri="{FF2B5EF4-FFF2-40B4-BE49-F238E27FC236}">
                    <a16:creationId xmlns:a16="http://schemas.microsoft.com/office/drawing/2014/main" id="{C3F02F4A-40B8-4D3C-B6B1-90E7B65255E8}"/>
                  </a:ext>
                </a:extLst>
              </p:cNvPr>
              <p:cNvSpPr/>
              <p:nvPr/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zh-TW" altLang="en-US" noProof="0">
                  <a:latin typeface="Microsoft JhengHei UI" panose="020B0604030504040204" pitchFamily="34" charset="-120"/>
                  <a:ea typeface="Microsoft JhengHei UI" panose="020B0604030504040204" pitchFamily="34" charset="-120"/>
                </a:endParaRPr>
              </a:p>
            </p:txBody>
          </p:sp>
          <p:sp>
            <p:nvSpPr>
              <p:cNvPr id="20" name="手繪多邊形：圖案 19">
                <a:extLst>
                  <a:ext uri="{FF2B5EF4-FFF2-40B4-BE49-F238E27FC236}">
                    <a16:creationId xmlns:a16="http://schemas.microsoft.com/office/drawing/2014/main" id="{6BDCF159-602C-402C-A70E-34753F59D0F4}"/>
                  </a:ext>
                </a:extLst>
              </p:cNvPr>
              <p:cNvSpPr/>
              <p:nvPr/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zh-TW" altLang="en-US" noProof="0">
                  <a:latin typeface="Microsoft JhengHei UI" panose="020B0604030504040204" pitchFamily="34" charset="-120"/>
                  <a:ea typeface="Microsoft JhengHei UI" panose="020B0604030504040204" pitchFamily="34" charset="-120"/>
                </a:endParaRPr>
              </a:p>
            </p:txBody>
          </p:sp>
          <p:sp>
            <p:nvSpPr>
              <p:cNvPr id="21" name="手繪多邊形：圖案 20">
                <a:extLst>
                  <a:ext uri="{FF2B5EF4-FFF2-40B4-BE49-F238E27FC236}">
                    <a16:creationId xmlns:a16="http://schemas.microsoft.com/office/drawing/2014/main" id="{4EB71FB2-F1B2-4117-BA16-95D8C9AC3E5E}"/>
                  </a:ext>
                </a:extLst>
              </p:cNvPr>
              <p:cNvSpPr/>
              <p:nvPr/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zh-TW" altLang="en-US" noProof="0">
                  <a:latin typeface="Microsoft JhengHei UI" panose="020B0604030504040204" pitchFamily="34" charset="-120"/>
                  <a:ea typeface="Microsoft JhengHei UI" panose="020B0604030504040204" pitchFamily="34" charset="-120"/>
                </a:endParaRPr>
              </a:p>
            </p:txBody>
          </p:sp>
          <p:sp>
            <p:nvSpPr>
              <p:cNvPr id="22" name="手繪多邊形：圖案 21">
                <a:extLst>
                  <a:ext uri="{FF2B5EF4-FFF2-40B4-BE49-F238E27FC236}">
                    <a16:creationId xmlns:a16="http://schemas.microsoft.com/office/drawing/2014/main" id="{42E9C5BE-5CF5-4EB1-8D41-FA7AA2DAE423}"/>
                  </a:ext>
                </a:extLst>
              </p:cNvPr>
              <p:cNvSpPr/>
              <p:nvPr/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zh-TW" altLang="en-US" noProof="0">
                  <a:latin typeface="Microsoft JhengHei UI" panose="020B0604030504040204" pitchFamily="34" charset="-120"/>
                  <a:ea typeface="Microsoft JhengHei UI" panose="020B0604030504040204" pitchFamily="34" charset="-120"/>
                </a:endParaRPr>
              </a:p>
            </p:txBody>
          </p:sp>
        </p:grpSp>
        <p:sp>
          <p:nvSpPr>
            <p:cNvPr id="15" name="手繪多邊形：圖案 14">
              <a:extLst>
                <a:ext uri="{FF2B5EF4-FFF2-40B4-BE49-F238E27FC236}">
                  <a16:creationId xmlns:a16="http://schemas.microsoft.com/office/drawing/2014/main" id="{09625B7A-8E4D-40D0-A98E-7A64991B9E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rtl="0"/>
              <a:endParaRPr lang="zh-TW" altLang="en-US" noProof="0"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</p:grpSp>
      <p:sp>
        <p:nvSpPr>
          <p:cNvPr id="23" name="標題 1">
            <a:extLst>
              <a:ext uri="{FF2B5EF4-FFF2-40B4-BE49-F238E27FC236}">
                <a16:creationId xmlns:a16="http://schemas.microsoft.com/office/drawing/2014/main" id="{339C0337-ABAF-49EC-BD34-55A05ADF11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4625685"/>
            <a:ext cx="9988166" cy="1495403"/>
          </a:xfrm>
          <a:prstGeom prst="rect">
            <a:avLst/>
          </a:prstGeom>
        </p:spPr>
        <p:txBody>
          <a:bodyPr rtlCol="0" anchor="ctr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>
              <a:lnSpc>
                <a:spcPct val="100000"/>
              </a:lnSpc>
            </a:pPr>
            <a:r>
              <a:rPr lang="zh-TW" altLang="en-US" noProof="0"/>
              <a:t>按一下以編輯母片標題樣式</a:t>
            </a:r>
          </a:p>
        </p:txBody>
      </p:sp>
      <p:sp>
        <p:nvSpPr>
          <p:cNvPr id="28" name="日期版面配置區 8">
            <a:extLst>
              <a:ext uri="{FF2B5EF4-FFF2-40B4-BE49-F238E27FC236}">
                <a16:creationId xmlns:a16="http://schemas.microsoft.com/office/drawing/2014/main" id="{595B4059-AC5C-40F9-903D-D05AF8A7371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rtlCol="0"/>
          <a:lstStyle>
            <a:lvl1pPr>
              <a:defRPr sz="900" spc="200" baseline="0">
                <a:solidFill>
                  <a:schemeClr val="accent1"/>
                </a:solidFill>
                <a:effectLst/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 noProof="0"/>
              <a:t>20XX/2/2</a:t>
            </a:r>
            <a:endParaRPr lang="zh-TW" altLang="en-US" noProof="0"/>
          </a:p>
        </p:txBody>
      </p:sp>
      <p:sp>
        <p:nvSpPr>
          <p:cNvPr id="29" name="頁尾版面配置區 9">
            <a:extLst>
              <a:ext uri="{FF2B5EF4-FFF2-40B4-BE49-F238E27FC236}">
                <a16:creationId xmlns:a16="http://schemas.microsoft.com/office/drawing/2014/main" id="{9E19627B-F45E-41E4-8387-B5D665DB62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rtlCol="0"/>
          <a:lstStyle>
            <a:lvl1pPr algn="ctr">
              <a:defRPr sz="900" spc="200" baseline="0">
                <a:solidFill>
                  <a:schemeClr val="accent1"/>
                </a:solidFill>
                <a:effectLst/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 noProof="0"/>
              <a:t>簡報標題</a:t>
            </a:r>
          </a:p>
        </p:txBody>
      </p:sp>
      <p:sp>
        <p:nvSpPr>
          <p:cNvPr id="30" name="投影片編號版面配置區 10">
            <a:extLst>
              <a:ext uri="{FF2B5EF4-FFF2-40B4-BE49-F238E27FC236}">
                <a16:creationId xmlns:a16="http://schemas.microsoft.com/office/drawing/2014/main" id="{7AA8C8B6-7507-4A7B-A983-5D1FC6DB4A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6000" y="6356350"/>
            <a:ext cx="1447800" cy="365125"/>
          </a:xfrm>
          <a:prstGeom prst="rect">
            <a:avLst/>
          </a:prstGeom>
        </p:spPr>
        <p:txBody>
          <a:bodyPr rtlCol="0"/>
          <a:lstStyle>
            <a:lvl1pPr algn="r">
              <a:defRPr sz="900" spc="200" baseline="0">
                <a:solidFill>
                  <a:schemeClr val="accent1"/>
                </a:solidFill>
                <a:effectLst/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73B850FF-6169-4056-8077-06FFA93A5366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58D2FE6-7CCA-4BAA-A914-84C119AE8FA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31863" y="736600"/>
            <a:ext cx="10328275" cy="43148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 marL="914400" indent="0">
              <a:buNone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 marL="1371600" indent="0">
              <a:buNone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 marL="1828800" indent="0">
              <a:buNone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12122260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時間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左上方">
            <a:extLst>
              <a:ext uri="{FF2B5EF4-FFF2-40B4-BE49-F238E27FC236}">
                <a16:creationId xmlns:a16="http://schemas.microsoft.com/office/drawing/2014/main" id="{2FFEA91A-0EFC-48F7-B7D5-80A0E1B762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425" y="-1543"/>
            <a:ext cx="2198951" cy="3349518"/>
            <a:chOff x="10849" y="-3086"/>
            <a:chExt cx="2198951" cy="3349518"/>
          </a:xfrm>
        </p:grpSpPr>
        <p:sp>
          <p:nvSpPr>
            <p:cNvPr id="5" name="手繪多邊形：圖案 4">
              <a:extLst>
                <a:ext uri="{FF2B5EF4-FFF2-40B4-BE49-F238E27FC236}">
                  <a16:creationId xmlns:a16="http://schemas.microsoft.com/office/drawing/2014/main" id="{516EB67A-55A4-4D1D-925D-7970028D95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rtl="0"/>
              <a:endParaRPr lang="zh-TW" altLang="en-US" noProof="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  <p:sp>
          <p:nvSpPr>
            <p:cNvPr id="6" name="手繪多邊形：圖案 5">
              <a:extLst>
                <a:ext uri="{FF2B5EF4-FFF2-40B4-BE49-F238E27FC236}">
                  <a16:creationId xmlns:a16="http://schemas.microsoft.com/office/drawing/2014/main" id="{E5E55AEF-DB73-4710-9416-FEB3FD97C15C}"/>
                </a:ext>
              </a:extLst>
            </p:cNvPr>
            <p:cNvSpPr/>
            <p:nvPr/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rtl="0"/>
              <a:endParaRPr lang="zh-TW" altLang="en-US" noProof="0"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  <p:sp>
          <p:nvSpPr>
            <p:cNvPr id="7" name="手繪多邊形：圖案 6">
              <a:extLst>
                <a:ext uri="{FF2B5EF4-FFF2-40B4-BE49-F238E27FC236}">
                  <a16:creationId xmlns:a16="http://schemas.microsoft.com/office/drawing/2014/main" id="{FD2908CE-9399-4B3D-AA3B-9C535EF8B4AD}"/>
                </a:ext>
              </a:extLst>
            </p:cNvPr>
            <p:cNvSpPr/>
            <p:nvPr/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rtl="0"/>
              <a:endParaRPr lang="zh-TW" altLang="en-US" noProof="0"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  <p:sp>
          <p:nvSpPr>
            <p:cNvPr id="8" name="手繪多邊形：圖案 7">
              <a:extLst>
                <a:ext uri="{FF2B5EF4-FFF2-40B4-BE49-F238E27FC236}">
                  <a16:creationId xmlns:a16="http://schemas.microsoft.com/office/drawing/2014/main" id="{8639D73A-BE27-4C16-844B-7258A8A11179}"/>
                </a:ext>
              </a:extLst>
            </p:cNvPr>
            <p:cNvSpPr/>
            <p:nvPr/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rtl="0"/>
              <a:endParaRPr lang="zh-TW" altLang="en-US" noProof="0"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  <p:sp>
          <p:nvSpPr>
            <p:cNvPr id="9" name="手繪多邊形：圖案 8">
              <a:extLst>
                <a:ext uri="{FF2B5EF4-FFF2-40B4-BE49-F238E27FC236}">
                  <a16:creationId xmlns:a16="http://schemas.microsoft.com/office/drawing/2014/main" id="{1A76B215-E0A3-46C3-9D5F-9365987E538A}"/>
                </a:ext>
              </a:extLst>
            </p:cNvPr>
            <p:cNvSpPr/>
            <p:nvPr/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rtl="0"/>
              <a:endParaRPr lang="zh-TW" altLang="en-US" noProof="0"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  <p:sp>
          <p:nvSpPr>
            <p:cNvPr id="10" name="手繪多邊形：圖案 9">
              <a:extLst>
                <a:ext uri="{FF2B5EF4-FFF2-40B4-BE49-F238E27FC236}">
                  <a16:creationId xmlns:a16="http://schemas.microsoft.com/office/drawing/2014/main" id="{C6EC2A41-C8B0-4DAF-963A-25A1129447CA}"/>
                </a:ext>
              </a:extLst>
            </p:cNvPr>
            <p:cNvSpPr/>
            <p:nvPr/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rtl="0"/>
              <a:endParaRPr lang="zh-TW" altLang="en-US" noProof="0"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  <p:sp>
          <p:nvSpPr>
            <p:cNvPr id="11" name="手繪多邊形：圖案 10">
              <a:extLst>
                <a:ext uri="{FF2B5EF4-FFF2-40B4-BE49-F238E27FC236}">
                  <a16:creationId xmlns:a16="http://schemas.microsoft.com/office/drawing/2014/main" id="{BA7290A1-550E-4C14-9692-08A32E701314}"/>
                </a:ext>
              </a:extLst>
            </p:cNvPr>
            <p:cNvSpPr/>
            <p:nvPr/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rtl="0"/>
              <a:endParaRPr lang="zh-TW" altLang="en-US" noProof="0"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  <p:sp>
          <p:nvSpPr>
            <p:cNvPr id="12" name="手繪多邊形：圖案 11">
              <a:extLst>
                <a:ext uri="{FF2B5EF4-FFF2-40B4-BE49-F238E27FC236}">
                  <a16:creationId xmlns:a16="http://schemas.microsoft.com/office/drawing/2014/main" id="{2C1450BD-4122-4D86-ABD1-F26F1194C6E6}"/>
                </a:ext>
              </a:extLst>
            </p:cNvPr>
            <p:cNvSpPr/>
            <p:nvPr/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rtl="0"/>
              <a:endParaRPr lang="zh-TW" altLang="en-US" noProof="0"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</p:grpSp>
      <p:grpSp>
        <p:nvGrpSpPr>
          <p:cNvPr id="13" name="右下">
            <a:extLst>
              <a:ext uri="{FF2B5EF4-FFF2-40B4-BE49-F238E27FC236}">
                <a16:creationId xmlns:a16="http://schemas.microsoft.com/office/drawing/2014/main" id="{BE4E36A0-93C4-40C8-8EEF-C463BBC763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974976" y="3278144"/>
            <a:ext cx="4211600" cy="3581399"/>
            <a:chOff x="7980400" y="3276601"/>
            <a:chExt cx="4211600" cy="3581399"/>
          </a:xfrm>
        </p:grpSpPr>
        <p:grpSp>
          <p:nvGrpSpPr>
            <p:cNvPr id="14" name="圖形 157">
              <a:extLst>
                <a:ext uri="{FF2B5EF4-FFF2-40B4-BE49-F238E27FC236}">
                  <a16:creationId xmlns:a16="http://schemas.microsoft.com/office/drawing/2014/main" id="{1CCF8ACD-1787-41D1-B29E-E10FAE0330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8662740" y="3276601"/>
              <a:ext cx="3529260" cy="3581397"/>
              <a:chOff x="4114800" y="1423987"/>
              <a:chExt cx="3961542" cy="4007547"/>
            </a:xfrm>
            <a:noFill/>
          </p:grpSpPr>
          <p:sp>
            <p:nvSpPr>
              <p:cNvPr id="16" name="手繪多邊形：圖案 15">
                <a:extLst>
                  <a:ext uri="{FF2B5EF4-FFF2-40B4-BE49-F238E27FC236}">
                    <a16:creationId xmlns:a16="http://schemas.microsoft.com/office/drawing/2014/main" id="{C622B3C7-2A88-4657-8DEC-962E52F43F11}"/>
                  </a:ext>
                </a:extLst>
              </p:cNvPr>
              <p:cNvSpPr/>
              <p:nvPr/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zh-TW" altLang="en-US" noProof="0">
                  <a:latin typeface="Microsoft JhengHei UI" panose="020B0604030504040204" pitchFamily="34" charset="-120"/>
                  <a:ea typeface="Microsoft JhengHei UI" panose="020B0604030504040204" pitchFamily="34" charset="-120"/>
                </a:endParaRPr>
              </a:p>
            </p:txBody>
          </p:sp>
          <p:sp>
            <p:nvSpPr>
              <p:cNvPr id="17" name="手繪多邊形：圖案 16">
                <a:extLst>
                  <a:ext uri="{FF2B5EF4-FFF2-40B4-BE49-F238E27FC236}">
                    <a16:creationId xmlns:a16="http://schemas.microsoft.com/office/drawing/2014/main" id="{5C36A0C0-7D0D-4D1D-9316-224CF1A823A4}"/>
                  </a:ext>
                </a:extLst>
              </p:cNvPr>
              <p:cNvSpPr/>
              <p:nvPr/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zh-TW" altLang="en-US" noProof="0">
                  <a:latin typeface="Microsoft JhengHei UI" panose="020B0604030504040204" pitchFamily="34" charset="-120"/>
                  <a:ea typeface="Microsoft JhengHei UI" panose="020B0604030504040204" pitchFamily="34" charset="-120"/>
                </a:endParaRPr>
              </a:p>
            </p:txBody>
          </p:sp>
          <p:sp>
            <p:nvSpPr>
              <p:cNvPr id="18" name="手繪多邊形：圖案 17">
                <a:extLst>
                  <a:ext uri="{FF2B5EF4-FFF2-40B4-BE49-F238E27FC236}">
                    <a16:creationId xmlns:a16="http://schemas.microsoft.com/office/drawing/2014/main" id="{D8D15477-C8B6-4ADB-BD54-698A9B5915EB}"/>
                  </a:ext>
                </a:extLst>
              </p:cNvPr>
              <p:cNvSpPr/>
              <p:nvPr/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zh-TW" altLang="en-US" noProof="0">
                  <a:latin typeface="Microsoft JhengHei UI" panose="020B0604030504040204" pitchFamily="34" charset="-120"/>
                  <a:ea typeface="Microsoft JhengHei UI" panose="020B0604030504040204" pitchFamily="34" charset="-120"/>
                </a:endParaRPr>
              </a:p>
            </p:txBody>
          </p:sp>
          <p:sp>
            <p:nvSpPr>
              <p:cNvPr id="19" name="手繪多邊形：圖案 18">
                <a:extLst>
                  <a:ext uri="{FF2B5EF4-FFF2-40B4-BE49-F238E27FC236}">
                    <a16:creationId xmlns:a16="http://schemas.microsoft.com/office/drawing/2014/main" id="{20A4C13F-5758-4BE4-9925-C6E35301C4B7}"/>
                  </a:ext>
                </a:extLst>
              </p:cNvPr>
              <p:cNvSpPr/>
              <p:nvPr/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zh-TW" altLang="en-US" noProof="0">
                  <a:latin typeface="Microsoft JhengHei UI" panose="020B0604030504040204" pitchFamily="34" charset="-120"/>
                  <a:ea typeface="Microsoft JhengHei UI" panose="020B0604030504040204" pitchFamily="34" charset="-120"/>
                </a:endParaRPr>
              </a:p>
            </p:txBody>
          </p:sp>
          <p:sp>
            <p:nvSpPr>
              <p:cNvPr id="20" name="手繪多邊形：圖案 19">
                <a:extLst>
                  <a:ext uri="{FF2B5EF4-FFF2-40B4-BE49-F238E27FC236}">
                    <a16:creationId xmlns:a16="http://schemas.microsoft.com/office/drawing/2014/main" id="{C9A29BFA-3801-4847-A1E1-87A32423B402}"/>
                  </a:ext>
                </a:extLst>
              </p:cNvPr>
              <p:cNvSpPr/>
              <p:nvPr/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zh-TW" altLang="en-US" noProof="0">
                  <a:latin typeface="Microsoft JhengHei UI" panose="020B0604030504040204" pitchFamily="34" charset="-120"/>
                  <a:ea typeface="Microsoft JhengHei UI" panose="020B0604030504040204" pitchFamily="34" charset="-120"/>
                </a:endParaRPr>
              </a:p>
            </p:txBody>
          </p:sp>
          <p:sp>
            <p:nvSpPr>
              <p:cNvPr id="21" name="手繪多邊形：圖案 20">
                <a:extLst>
                  <a:ext uri="{FF2B5EF4-FFF2-40B4-BE49-F238E27FC236}">
                    <a16:creationId xmlns:a16="http://schemas.microsoft.com/office/drawing/2014/main" id="{20C42F85-0FBE-48C0-A629-8BC17C93C2FB}"/>
                  </a:ext>
                </a:extLst>
              </p:cNvPr>
              <p:cNvSpPr/>
              <p:nvPr/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zh-TW" altLang="en-US" noProof="0">
                  <a:latin typeface="Microsoft JhengHei UI" panose="020B0604030504040204" pitchFamily="34" charset="-120"/>
                  <a:ea typeface="Microsoft JhengHei UI" panose="020B0604030504040204" pitchFamily="34" charset="-120"/>
                </a:endParaRPr>
              </a:p>
            </p:txBody>
          </p:sp>
          <p:sp>
            <p:nvSpPr>
              <p:cNvPr id="22" name="手繪多邊形：圖案 21">
                <a:extLst>
                  <a:ext uri="{FF2B5EF4-FFF2-40B4-BE49-F238E27FC236}">
                    <a16:creationId xmlns:a16="http://schemas.microsoft.com/office/drawing/2014/main" id="{2E443C38-4EE5-4E5F-ADF6-66502151DB3F}"/>
                  </a:ext>
                </a:extLst>
              </p:cNvPr>
              <p:cNvSpPr/>
              <p:nvPr/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zh-TW" altLang="en-US" noProof="0">
                  <a:latin typeface="Microsoft JhengHei UI" panose="020B0604030504040204" pitchFamily="34" charset="-120"/>
                  <a:ea typeface="Microsoft JhengHei UI" panose="020B0604030504040204" pitchFamily="34" charset="-120"/>
                </a:endParaRPr>
              </a:p>
            </p:txBody>
          </p:sp>
        </p:grpSp>
        <p:sp>
          <p:nvSpPr>
            <p:cNvPr id="15" name="手繪多邊形：圖案 14">
              <a:extLst>
                <a:ext uri="{FF2B5EF4-FFF2-40B4-BE49-F238E27FC236}">
                  <a16:creationId xmlns:a16="http://schemas.microsoft.com/office/drawing/2014/main" id="{F754DE6C-441A-4CEF-B2BF-E2755FD916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rtl="0"/>
              <a:endParaRPr lang="zh-TW" altLang="en-US" noProof="0"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</p:grpSp>
      <p:sp>
        <p:nvSpPr>
          <p:cNvPr id="23" name="標題 1">
            <a:extLst>
              <a:ext uri="{FF2B5EF4-FFF2-40B4-BE49-F238E27FC236}">
                <a16:creationId xmlns:a16="http://schemas.microsoft.com/office/drawing/2014/main" id="{4E5B71B3-BF16-460A-B638-D1A6043358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4625685"/>
            <a:ext cx="9988166" cy="1495403"/>
          </a:xfrm>
          <a:prstGeom prst="rect">
            <a:avLst/>
          </a:prstGeom>
        </p:spPr>
        <p:txBody>
          <a:bodyPr rtlCol="0" anchor="ctr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>
              <a:lnSpc>
                <a:spcPct val="100000"/>
              </a:lnSpc>
            </a:pPr>
            <a:r>
              <a:rPr lang="zh-TW" altLang="en-US" noProof="0"/>
              <a:t>按一下以編輯母片標題樣式</a:t>
            </a:r>
          </a:p>
        </p:txBody>
      </p:sp>
      <p:sp>
        <p:nvSpPr>
          <p:cNvPr id="24" name="日期版面配置區 8">
            <a:extLst>
              <a:ext uri="{FF2B5EF4-FFF2-40B4-BE49-F238E27FC236}">
                <a16:creationId xmlns:a16="http://schemas.microsoft.com/office/drawing/2014/main" id="{9571135A-2E5D-477D-B14A-2B9AA45553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rtlCol="0"/>
          <a:lstStyle>
            <a:lvl1pPr>
              <a:defRPr sz="900" spc="200" baseline="0">
                <a:solidFill>
                  <a:schemeClr val="accent1"/>
                </a:solidFill>
                <a:effectLst/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 noProof="0"/>
              <a:t>20XX/2/2</a:t>
            </a:r>
            <a:endParaRPr lang="zh-TW" altLang="en-US" noProof="0"/>
          </a:p>
        </p:txBody>
      </p:sp>
      <p:sp>
        <p:nvSpPr>
          <p:cNvPr id="25" name="頁尾版面配置區 9">
            <a:extLst>
              <a:ext uri="{FF2B5EF4-FFF2-40B4-BE49-F238E27FC236}">
                <a16:creationId xmlns:a16="http://schemas.microsoft.com/office/drawing/2014/main" id="{13453AD8-C108-4346-9519-C496F8B0E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rtlCol="0"/>
          <a:lstStyle>
            <a:lvl1pPr algn="ctr">
              <a:defRPr sz="900" spc="200" baseline="0">
                <a:solidFill>
                  <a:schemeClr val="accent1"/>
                </a:solidFill>
                <a:effectLst/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 noProof="0"/>
              <a:t>簡報標題</a:t>
            </a:r>
          </a:p>
        </p:txBody>
      </p:sp>
      <p:sp>
        <p:nvSpPr>
          <p:cNvPr id="26" name="投影片編號版面配置區 10">
            <a:extLst>
              <a:ext uri="{FF2B5EF4-FFF2-40B4-BE49-F238E27FC236}">
                <a16:creationId xmlns:a16="http://schemas.microsoft.com/office/drawing/2014/main" id="{EBB5DBC4-2BAD-41DC-AFCC-11E01A842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6000" y="6356350"/>
            <a:ext cx="1447800" cy="365125"/>
          </a:xfrm>
          <a:prstGeom prst="rect">
            <a:avLst/>
          </a:prstGeom>
        </p:spPr>
        <p:txBody>
          <a:bodyPr rtlCol="0"/>
          <a:lstStyle>
            <a:lvl1pPr algn="r">
              <a:defRPr sz="900" spc="200" baseline="0">
                <a:solidFill>
                  <a:schemeClr val="accent1"/>
                </a:solidFill>
                <a:effectLst/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73B850FF-6169-4056-8077-06FFA93A5366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277A857-1402-4ABB-A7CC-9467704990C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41350" y="501650"/>
            <a:ext cx="10909300" cy="4349750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 marL="914400" indent="0">
              <a:buNone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 marL="1371600" indent="0">
              <a:buNone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 marL="1828800" indent="0">
              <a:buNone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21602448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171520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721" r:id="rId12"/>
  </p:sldLayoutIdLst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accent5"/>
        </a:buClr>
        <a:buFont typeface="Avenir Next LT Pro" panose="020B0504020202020204" pitchFamily="34" charset="0"/>
        <a:buChar char="+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140983E0-FEBB-4B45-B00C-917965EBE1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95124" y="1604441"/>
            <a:ext cx="5028009" cy="2795335"/>
          </a:xfrm>
        </p:spPr>
        <p:txBody>
          <a:bodyPr rtlCol="0">
            <a:normAutofit/>
          </a:bodyPr>
          <a:lstStyle/>
          <a:p>
            <a:pPr rtl="0"/>
            <a:r>
              <a:rPr lang="zh-TW" altLang="en-US" sz="6600" dirty="0"/>
              <a:t>安裝</a:t>
            </a:r>
            <a:r>
              <a:rPr lang="en-US" altLang="zh-TW" sz="6600" dirty="0"/>
              <a:t>ubuntu</a:t>
            </a:r>
            <a:endParaRPr lang="zh-TW" altLang="en-US" sz="6600" dirty="0"/>
          </a:p>
        </p:txBody>
      </p:sp>
      <p:sp>
        <p:nvSpPr>
          <p:cNvPr id="5" name="副標題 4">
            <a:extLst>
              <a:ext uri="{FF2B5EF4-FFF2-40B4-BE49-F238E27FC236}">
                <a16:creationId xmlns:a16="http://schemas.microsoft.com/office/drawing/2014/main" id="{E0DB9D88-9963-482B-B907-C09FB61E06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73435" y="3002109"/>
            <a:ext cx="4845127" cy="2446780"/>
          </a:xfrm>
        </p:spPr>
        <p:txBody>
          <a:bodyPr rtlCol="0"/>
          <a:lstStyle/>
          <a:p>
            <a:pPr rtl="0"/>
            <a:r>
              <a:rPr lang="zh-TW" altLang="en-US" sz="2800" dirty="0"/>
              <a:t>醫資三</a:t>
            </a:r>
            <a:r>
              <a:rPr lang="en-US" altLang="zh-TW" sz="2800" dirty="0"/>
              <a:t>410570061</a:t>
            </a:r>
            <a:r>
              <a:rPr lang="zh-TW" altLang="en-US" sz="2800" dirty="0"/>
              <a:t>陳芷芸</a:t>
            </a:r>
          </a:p>
        </p:txBody>
      </p:sp>
    </p:spTree>
    <p:extLst>
      <p:ext uri="{BB962C8B-B14F-4D97-AF65-F5344CB8AC3E}">
        <p14:creationId xmlns:p14="http://schemas.microsoft.com/office/powerpoint/2010/main" val="41034375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DDBA250F-0407-0C77-37BF-20B382215694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altLang="zh-TW" noProof="0"/>
              <a:t>20XX/2/2</a:t>
            </a:r>
            <a:endParaRPr lang="zh-TW" altLang="en-US" noProof="0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BD81C269-2E15-B4AC-DBE9-AC8ABB59330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zh-TW" altLang="en-US" noProof="0"/>
              <a:t>簡報標題</a:t>
            </a: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704EA20-0040-261B-347E-930D9817FD6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3B850FF-6169-4056-8077-06FFA93A5366}" type="slidenum">
              <a:rPr lang="en-US" altLang="zh-TW" noProof="0" smtClean="0"/>
              <a:pPr/>
              <a:t>10</a:t>
            </a:fld>
            <a:endParaRPr lang="zh-TW" altLang="en-US" noProof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26F6FA30-C31E-F897-F8FA-D339E8AF8E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59" y="1848211"/>
            <a:ext cx="5912224" cy="3354409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sp>
        <p:nvSpPr>
          <p:cNvPr id="10" name="標題 77">
            <a:extLst>
              <a:ext uri="{FF2B5EF4-FFF2-40B4-BE49-F238E27FC236}">
                <a16:creationId xmlns:a16="http://schemas.microsoft.com/office/drawing/2014/main" id="{89A7B133-D41C-0148-1292-EFFE9025757F}"/>
              </a:ext>
            </a:extLst>
          </p:cNvPr>
          <p:cNvSpPr txBox="1">
            <a:spLocks/>
          </p:cNvSpPr>
          <p:nvPr/>
        </p:nvSpPr>
        <p:spPr>
          <a:xfrm>
            <a:off x="0" y="158840"/>
            <a:ext cx="12191999" cy="1580313"/>
          </a:xfrm>
          <a:prstGeom prst="rect">
            <a:avLst/>
          </a:prstGeom>
        </p:spPr>
        <p:txBody>
          <a:bodyPr rtlCol="0" anchor="ctr"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4400" kern="1200">
                <a:solidFill>
                  <a:schemeClr val="tx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j-cs"/>
              </a:defRPr>
            </a:lvl1pPr>
          </a:lstStyle>
          <a:p>
            <a:pPr algn="ctr"/>
            <a:r>
              <a:rPr lang="zh-TW" altLang="en-US" dirty="0"/>
              <a:t>新增虛擬機</a:t>
            </a: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DC12177B-8512-FA87-BD35-2E0AE60C02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0824" y="1848211"/>
            <a:ext cx="5912224" cy="333764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828399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BC100912-D09A-AE79-1CA9-BACB1F6E786C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altLang="zh-TW" noProof="0"/>
              <a:t>20XX/2/2</a:t>
            </a:r>
            <a:endParaRPr lang="zh-TW" altLang="en-US" noProof="0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C8DAAF80-47D3-F1FA-F0FF-6D476C0EF50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zh-TW" altLang="en-US" noProof="0"/>
              <a:t>簡報標題</a:t>
            </a: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60469ADB-F758-7774-2A7F-3A77F7D98EF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3B850FF-6169-4056-8077-06FFA93A5366}" type="slidenum">
              <a:rPr lang="en-US" altLang="zh-TW" noProof="0" smtClean="0"/>
              <a:pPr/>
              <a:t>11</a:t>
            </a:fld>
            <a:endParaRPr lang="zh-TW" altLang="en-US" noProof="0"/>
          </a:p>
        </p:txBody>
      </p:sp>
      <p:sp>
        <p:nvSpPr>
          <p:cNvPr id="10" name="標題 77">
            <a:extLst>
              <a:ext uri="{FF2B5EF4-FFF2-40B4-BE49-F238E27FC236}">
                <a16:creationId xmlns:a16="http://schemas.microsoft.com/office/drawing/2014/main" id="{6C080CBC-0611-97AE-E4AD-C4A50CAFF24C}"/>
              </a:ext>
            </a:extLst>
          </p:cNvPr>
          <p:cNvSpPr txBox="1">
            <a:spLocks/>
          </p:cNvSpPr>
          <p:nvPr/>
        </p:nvSpPr>
        <p:spPr>
          <a:xfrm>
            <a:off x="0" y="158840"/>
            <a:ext cx="12191999" cy="1580313"/>
          </a:xfrm>
          <a:prstGeom prst="rect">
            <a:avLst/>
          </a:prstGeom>
        </p:spPr>
        <p:txBody>
          <a:bodyPr rtlCol="0" anchor="ctr"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4400" kern="1200">
                <a:solidFill>
                  <a:schemeClr val="tx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j-cs"/>
              </a:defRPr>
            </a:lvl1pPr>
          </a:lstStyle>
          <a:p>
            <a:pPr algn="ctr"/>
            <a:r>
              <a:rPr lang="zh-TW" altLang="en-US" dirty="0"/>
              <a:t>新增虛擬機</a:t>
            </a: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1BEB0786-3AC7-6C13-24B1-37406582E5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2375" y="1572456"/>
            <a:ext cx="7247248" cy="410753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139343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9285399-9DCF-F3E3-0075-C2CDECD28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BF9F5F8-AAF2-5B5D-9ABF-A2B761807BD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圖片版面配置區 3">
            <a:extLst>
              <a:ext uri="{FF2B5EF4-FFF2-40B4-BE49-F238E27FC236}">
                <a16:creationId xmlns:a16="http://schemas.microsoft.com/office/drawing/2014/main" id="{1029FA7B-D6F7-70B4-EE1D-2D5D55D0CAB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A890540A-B4BF-852F-DE14-8BB4729DC6E2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altLang="zh-TW" noProof="0"/>
              <a:t>20XX/2/2</a:t>
            </a:r>
            <a:endParaRPr lang="zh-TW" altLang="en-US" noProof="0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2AD592C8-9E3D-CE56-C536-02259D862ED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zh-TW" altLang="en-US" noProof="0"/>
              <a:t>簡報標題</a:t>
            </a: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BECFC539-D3F0-77C4-D362-BB23BF10FCA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3B850FF-6169-4056-8077-06FFA93A5366}" type="slidenum">
              <a:rPr lang="en-US" altLang="zh-TW" noProof="0" smtClean="0"/>
              <a:pPr/>
              <a:t>12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15367097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9382F820-140D-2CE0-8341-078EB75D2A5C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altLang="zh-TW" noProof="0"/>
              <a:t>20XX/2/2</a:t>
            </a:r>
            <a:endParaRPr lang="zh-TW" altLang="en-US" noProof="0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DE4014B6-3A32-FEAC-B60F-E366703E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zh-TW" altLang="en-US" noProof="0"/>
              <a:t>簡報標題</a:t>
            </a: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59B8157-805A-0FD4-7708-50DCC35EB37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3B850FF-6169-4056-8077-06FFA93A5366}" type="slidenum">
              <a:rPr lang="en-US" altLang="zh-TW" noProof="0" smtClean="0"/>
              <a:pPr/>
              <a:t>13</a:t>
            </a:fld>
            <a:endParaRPr lang="zh-TW" altLang="en-US" noProof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3B5C4211-52C2-09EB-9859-44A163DAE5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0352" y="2622961"/>
            <a:ext cx="5767293" cy="3915951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0" name="標題 77">
            <a:extLst>
              <a:ext uri="{FF2B5EF4-FFF2-40B4-BE49-F238E27FC236}">
                <a16:creationId xmlns:a16="http://schemas.microsoft.com/office/drawing/2014/main" id="{635EC9DA-E899-2235-E32F-CC41AA6398E5}"/>
              </a:ext>
            </a:extLst>
          </p:cNvPr>
          <p:cNvSpPr txBox="1">
            <a:spLocks/>
          </p:cNvSpPr>
          <p:nvPr/>
        </p:nvSpPr>
        <p:spPr>
          <a:xfrm>
            <a:off x="0" y="158840"/>
            <a:ext cx="12191999" cy="1580313"/>
          </a:xfrm>
          <a:prstGeom prst="rect">
            <a:avLst/>
          </a:prstGeom>
        </p:spPr>
        <p:txBody>
          <a:bodyPr rtlCol="0" anchor="ctr"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4400" kern="1200">
                <a:solidFill>
                  <a:schemeClr val="tx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j-cs"/>
              </a:defRPr>
            </a:lvl1pPr>
          </a:lstStyle>
          <a:p>
            <a:pPr algn="ctr"/>
            <a:r>
              <a:rPr lang="zh-TW" altLang="en-US" dirty="0"/>
              <a:t>開啟虛擬機</a:t>
            </a: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315289DC-2476-6602-35EC-B61CE19BD7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201" y="1657027"/>
            <a:ext cx="5867798" cy="334513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836020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E37EB5FD-AF73-FA97-2855-1406484D48E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altLang="zh-TW" noProof="0"/>
              <a:t>20XX/2/2</a:t>
            </a:r>
            <a:endParaRPr lang="zh-TW" altLang="en-US" noProof="0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CB633B25-AD1F-1B57-A826-E88B0AC7263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zh-TW" altLang="en-US" noProof="0"/>
              <a:t>簡報標題</a:t>
            </a: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CBD2C891-6C14-4E69-BCBC-6918460EBF4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3B850FF-6169-4056-8077-06FFA93A5366}" type="slidenum">
              <a:rPr lang="en-US" altLang="zh-TW" noProof="0" smtClean="0"/>
              <a:pPr/>
              <a:t>14</a:t>
            </a:fld>
            <a:endParaRPr lang="zh-TW" altLang="en-US" noProof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AD246BE5-B018-D0E2-4A0E-4BB792B68C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554" y="2559226"/>
            <a:ext cx="5044848" cy="3474021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0" name="標題 77">
            <a:extLst>
              <a:ext uri="{FF2B5EF4-FFF2-40B4-BE49-F238E27FC236}">
                <a16:creationId xmlns:a16="http://schemas.microsoft.com/office/drawing/2014/main" id="{EF492FAC-2B00-6BB9-9EBF-53EF8D59E383}"/>
              </a:ext>
            </a:extLst>
          </p:cNvPr>
          <p:cNvSpPr txBox="1">
            <a:spLocks/>
          </p:cNvSpPr>
          <p:nvPr/>
        </p:nvSpPr>
        <p:spPr>
          <a:xfrm>
            <a:off x="0" y="158840"/>
            <a:ext cx="12191999" cy="1580313"/>
          </a:xfrm>
          <a:prstGeom prst="rect">
            <a:avLst/>
          </a:prstGeom>
        </p:spPr>
        <p:txBody>
          <a:bodyPr rtlCol="0" anchor="ctr"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4400" kern="1200">
                <a:solidFill>
                  <a:schemeClr val="tx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j-cs"/>
              </a:defRPr>
            </a:lvl1pPr>
          </a:lstStyle>
          <a:p>
            <a:pPr algn="ctr"/>
            <a:r>
              <a:rPr lang="zh-TW" altLang="en-US" dirty="0"/>
              <a:t>安裝</a:t>
            </a:r>
            <a:r>
              <a:rPr lang="en-US" altLang="zh-TW" dirty="0"/>
              <a:t>ubuntu</a:t>
            </a:r>
            <a:endParaRPr lang="zh-TW" altLang="en-US" dirty="0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77D71DFB-2827-456F-BD4B-8315EF816B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8952" y="2463844"/>
            <a:ext cx="5183359" cy="3569403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2" name="標題 77">
            <a:extLst>
              <a:ext uri="{FF2B5EF4-FFF2-40B4-BE49-F238E27FC236}">
                <a16:creationId xmlns:a16="http://schemas.microsoft.com/office/drawing/2014/main" id="{0CABD80E-F14A-5BCD-5B11-96C8F3FDF77C}"/>
              </a:ext>
            </a:extLst>
          </p:cNvPr>
          <p:cNvSpPr txBox="1">
            <a:spLocks/>
          </p:cNvSpPr>
          <p:nvPr/>
        </p:nvSpPr>
        <p:spPr>
          <a:xfrm>
            <a:off x="-165359" y="1340214"/>
            <a:ext cx="6870959" cy="1580313"/>
          </a:xfrm>
          <a:prstGeom prst="rect">
            <a:avLst/>
          </a:prstGeom>
        </p:spPr>
        <p:txBody>
          <a:bodyPr rtlCol="0" anchor="ctr"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4400" kern="1200">
                <a:solidFill>
                  <a:schemeClr val="tx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j-cs"/>
              </a:defRPr>
            </a:lvl1pPr>
          </a:lstStyle>
          <a:p>
            <a:pPr algn="ctr"/>
            <a:r>
              <a:rPr lang="zh-TW" altLang="en-US" sz="3200" dirty="0"/>
              <a:t>先點選試用再進行安裝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141835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3837E1AF-0F3C-D373-BA49-A6A39FCE0573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altLang="zh-TW" noProof="0"/>
              <a:t>20XX/2/2</a:t>
            </a:r>
            <a:endParaRPr lang="zh-TW" altLang="en-US" noProof="0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900A5E61-DB40-CBAE-ECF6-F7ADE350B54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zh-TW" altLang="en-US" noProof="0"/>
              <a:t>簡報標題</a:t>
            </a: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AC14347F-DE97-2B0C-6E5C-E983371FC29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3B850FF-6169-4056-8077-06FFA93A5366}" type="slidenum">
              <a:rPr lang="en-US" altLang="zh-TW" noProof="0" smtClean="0"/>
              <a:pPr/>
              <a:t>15</a:t>
            </a:fld>
            <a:endParaRPr lang="zh-TW" altLang="en-US" noProof="0"/>
          </a:p>
        </p:txBody>
      </p:sp>
      <p:sp>
        <p:nvSpPr>
          <p:cNvPr id="12" name="標題 77">
            <a:extLst>
              <a:ext uri="{FF2B5EF4-FFF2-40B4-BE49-F238E27FC236}">
                <a16:creationId xmlns:a16="http://schemas.microsoft.com/office/drawing/2014/main" id="{E5998842-8C8B-F149-90F1-5B9BD6C00208}"/>
              </a:ext>
            </a:extLst>
          </p:cNvPr>
          <p:cNvSpPr txBox="1">
            <a:spLocks/>
          </p:cNvSpPr>
          <p:nvPr/>
        </p:nvSpPr>
        <p:spPr>
          <a:xfrm>
            <a:off x="0" y="158840"/>
            <a:ext cx="12191999" cy="1580313"/>
          </a:xfrm>
          <a:prstGeom prst="rect">
            <a:avLst/>
          </a:prstGeom>
        </p:spPr>
        <p:txBody>
          <a:bodyPr rtlCol="0" anchor="ctr"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4400" kern="1200">
                <a:solidFill>
                  <a:schemeClr val="tx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j-cs"/>
              </a:defRPr>
            </a:lvl1pPr>
          </a:lstStyle>
          <a:p>
            <a:pPr algn="ctr"/>
            <a:r>
              <a:rPr lang="en-US" altLang="zh-TW" dirty="0"/>
              <a:t>Ubuntu</a:t>
            </a:r>
            <a:r>
              <a:rPr lang="zh-TW" altLang="en-US" dirty="0"/>
              <a:t>安裝中</a:t>
            </a:r>
            <a:r>
              <a:rPr lang="en-US" altLang="zh-TW" dirty="0"/>
              <a:t>…</a:t>
            </a:r>
            <a:endParaRPr lang="zh-TW" altLang="en-US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99AD1E64-59D0-298E-AB62-86D960E847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9493" y="1434502"/>
            <a:ext cx="8633012" cy="5014764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765192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圖片版面配置區 3">
            <a:extLst>
              <a:ext uri="{FF2B5EF4-FFF2-40B4-BE49-F238E27FC236}">
                <a16:creationId xmlns:a16="http://schemas.microsoft.com/office/drawing/2014/main" id="{108ADCA8-3E52-E154-6BB8-73221677BF9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1D90385E-1AF2-F6DA-3D52-EA95011F979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altLang="zh-TW" noProof="0"/>
              <a:t>20XX/2/2</a:t>
            </a:r>
            <a:endParaRPr lang="zh-TW" altLang="en-US" noProof="0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56ABBC74-64DE-4CD1-9469-137C15EC0F7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zh-TW" altLang="en-US" noProof="0"/>
              <a:t>簡報標題</a:t>
            </a: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A51A0F38-6619-6899-D5F7-E4A2CE36AF6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3B850FF-6169-4056-8077-06FFA93A5366}" type="slidenum">
              <a:rPr lang="en-US" altLang="zh-TW" noProof="0" smtClean="0"/>
              <a:pPr/>
              <a:t>16</a:t>
            </a:fld>
            <a:endParaRPr lang="zh-TW" altLang="en-US" noProof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D3B0C8FB-D13C-0222-DF69-A16180289F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6331" y="3110787"/>
            <a:ext cx="6306728" cy="3353734"/>
          </a:xfrm>
          <a:prstGeom prst="rect">
            <a:avLst/>
          </a:prstGeom>
        </p:spPr>
      </p:pic>
      <p:sp>
        <p:nvSpPr>
          <p:cNvPr id="10" name="標題 77">
            <a:extLst>
              <a:ext uri="{FF2B5EF4-FFF2-40B4-BE49-F238E27FC236}">
                <a16:creationId xmlns:a16="http://schemas.microsoft.com/office/drawing/2014/main" id="{C9EB99F2-A9AD-911C-533B-C96B9BC02A55}"/>
              </a:ext>
            </a:extLst>
          </p:cNvPr>
          <p:cNvSpPr txBox="1">
            <a:spLocks/>
          </p:cNvSpPr>
          <p:nvPr/>
        </p:nvSpPr>
        <p:spPr>
          <a:xfrm>
            <a:off x="0" y="158840"/>
            <a:ext cx="12191999" cy="1580313"/>
          </a:xfrm>
          <a:prstGeom prst="rect">
            <a:avLst/>
          </a:prstGeom>
        </p:spPr>
        <p:txBody>
          <a:bodyPr rtlCol="0" anchor="ctr"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4400" kern="1200">
                <a:solidFill>
                  <a:schemeClr val="tx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j-cs"/>
              </a:defRPr>
            </a:lvl1pPr>
          </a:lstStyle>
          <a:p>
            <a:pPr algn="ctr"/>
            <a:r>
              <a:rPr lang="en-US" altLang="zh-TW" dirty="0"/>
              <a:t>Ubuntu</a:t>
            </a:r>
            <a:r>
              <a:rPr lang="zh-TW" altLang="en-US" dirty="0"/>
              <a:t>安裝完成、重新啟動</a:t>
            </a: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642FAE8E-E9B1-5B78-165A-CCD42505AD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5570" b="6743"/>
          <a:stretch/>
        </p:blipFill>
        <p:spPr>
          <a:xfrm>
            <a:off x="136742" y="1801967"/>
            <a:ext cx="5928205" cy="3471831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830030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標題 77">
            <a:extLst>
              <a:ext uri="{FF2B5EF4-FFF2-40B4-BE49-F238E27FC236}">
                <a16:creationId xmlns:a16="http://schemas.microsoft.com/office/drawing/2014/main" id="{16FF3F7F-0FCE-41C0-AFCB-B82DA0F93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58840"/>
            <a:ext cx="12191999" cy="1580313"/>
          </a:xfrm>
        </p:spPr>
        <p:txBody>
          <a:bodyPr rtlCol="0"/>
          <a:lstStyle/>
          <a:p>
            <a:pPr algn="ctr" rtl="0"/>
            <a:r>
              <a:rPr lang="zh-TW" altLang="en-US" dirty="0"/>
              <a:t>下載</a:t>
            </a:r>
            <a:r>
              <a:rPr lang="en-US" altLang="zh-TW" dirty="0"/>
              <a:t>VirtualBox</a:t>
            </a:r>
            <a:endParaRPr lang="zh-TW" altLang="en-US" dirty="0"/>
          </a:p>
        </p:txBody>
      </p:sp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BF75D855-4F99-4212-ACCC-5FDA1414EA64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rtlCol="0"/>
          <a:lstStyle/>
          <a:p>
            <a:pPr rtl="0"/>
            <a:r>
              <a:rPr lang="en-US" altLang="zh-TW"/>
              <a:t>20XX/2/2</a:t>
            </a:r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8863152A-251D-42BB-96FE-4F3CC1897A1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zh-TW" altLang="en-US"/>
              <a:t>簡報標題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8232D9B-1ACD-4116-A9A2-21EDA7FA744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/>
          <a:p>
            <a:pPr rtl="0"/>
            <a:fld id="{73B850FF-6169-4056-8077-06FFA93A5366}" type="slidenum">
              <a:rPr lang="en-US" altLang="zh-TW" smtClean="0"/>
              <a:pPr rtl="0"/>
              <a:t>2</a:t>
            </a:fld>
            <a:endParaRPr lang="zh-TW" altLang="en-US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BE7958C7-3EB7-FDC3-4DCB-A0968778D3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3905" y="1676972"/>
            <a:ext cx="7064188" cy="474156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21694757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標題 77">
            <a:extLst>
              <a:ext uri="{FF2B5EF4-FFF2-40B4-BE49-F238E27FC236}">
                <a16:creationId xmlns:a16="http://schemas.microsoft.com/office/drawing/2014/main" id="{16FF3F7F-0FCE-41C0-AFCB-B82DA0F93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5474"/>
            <a:ext cx="12191999" cy="1580313"/>
          </a:xfrm>
        </p:spPr>
        <p:txBody>
          <a:bodyPr rtlCol="0"/>
          <a:lstStyle/>
          <a:p>
            <a:pPr algn="ctr" rtl="0"/>
            <a:r>
              <a:rPr lang="zh-TW" altLang="en-US" dirty="0"/>
              <a:t>下載</a:t>
            </a:r>
            <a:r>
              <a:rPr lang="en-US" altLang="zh-TW" dirty="0"/>
              <a:t>Ubuntu</a:t>
            </a:r>
            <a:endParaRPr lang="zh-TW" altLang="en-US" dirty="0"/>
          </a:p>
        </p:txBody>
      </p:sp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BF75D855-4F99-4212-ACCC-5FDA1414EA64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rtlCol="0"/>
          <a:lstStyle/>
          <a:p>
            <a:pPr rtl="0"/>
            <a:r>
              <a:rPr lang="en-US" altLang="zh-TW"/>
              <a:t>20XX/2/2</a:t>
            </a:r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8863152A-251D-42BB-96FE-4F3CC1897A1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zh-TW" altLang="en-US"/>
              <a:t>簡報標題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8232D9B-1ACD-4116-A9A2-21EDA7FA744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/>
          <a:p>
            <a:pPr rtl="0"/>
            <a:fld id="{73B850FF-6169-4056-8077-06FFA93A5366}" type="slidenum">
              <a:rPr lang="en-US" altLang="zh-TW" smtClean="0"/>
              <a:pPr rtl="0"/>
              <a:t>3</a:t>
            </a:fld>
            <a:endParaRPr lang="zh-TW" altLang="en-US"/>
          </a:p>
        </p:txBody>
      </p:sp>
      <p:sp>
        <p:nvSpPr>
          <p:cNvPr id="6" name="圖片版面配置區 5">
            <a:extLst>
              <a:ext uri="{FF2B5EF4-FFF2-40B4-BE49-F238E27FC236}">
                <a16:creationId xmlns:a16="http://schemas.microsoft.com/office/drawing/2014/main" id="{11D8F26A-BC69-108C-EE89-ABECD452646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49B76455-4B21-C1AD-B9CF-B51BBD37AD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486" b="4428"/>
          <a:stretch/>
        </p:blipFill>
        <p:spPr>
          <a:xfrm>
            <a:off x="1592729" y="1631576"/>
            <a:ext cx="9243652" cy="4724774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83341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標題 77">
            <a:extLst>
              <a:ext uri="{FF2B5EF4-FFF2-40B4-BE49-F238E27FC236}">
                <a16:creationId xmlns:a16="http://schemas.microsoft.com/office/drawing/2014/main" id="{16FF3F7F-0FCE-41C0-AFCB-B82DA0F93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58840"/>
            <a:ext cx="12191999" cy="1580313"/>
          </a:xfrm>
        </p:spPr>
        <p:txBody>
          <a:bodyPr rtlCol="0"/>
          <a:lstStyle/>
          <a:p>
            <a:pPr algn="ctr" rtl="0"/>
            <a:r>
              <a:rPr lang="en-US" altLang="zh-TW" dirty="0"/>
              <a:t>VirtualBox</a:t>
            </a:r>
            <a:r>
              <a:rPr lang="zh-TW" altLang="en-US" dirty="0"/>
              <a:t>安裝</a:t>
            </a:r>
          </a:p>
        </p:txBody>
      </p:sp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BF75D855-4F99-4212-ACCC-5FDA1414EA64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rtlCol="0"/>
          <a:lstStyle/>
          <a:p>
            <a:pPr rtl="0"/>
            <a:r>
              <a:rPr lang="en-US" altLang="zh-TW"/>
              <a:t>20XX/2/2</a:t>
            </a:r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8863152A-251D-42BB-96FE-4F3CC1897A1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zh-TW" altLang="en-US"/>
              <a:t>簡報標題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8232D9B-1ACD-4116-A9A2-21EDA7FA744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/>
          <a:p>
            <a:pPr rtl="0"/>
            <a:fld id="{73B850FF-6169-4056-8077-06FFA93A5366}" type="slidenum">
              <a:rPr lang="en-US" altLang="zh-TW" smtClean="0"/>
              <a:pPr rtl="0"/>
              <a:t>4</a:t>
            </a:fld>
            <a:endParaRPr lang="zh-TW" altLang="en-US"/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5427AE96-697F-4D40-D38E-BF5CC1E88B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485" t="24590" r="34412" b="30588"/>
          <a:stretch/>
        </p:blipFill>
        <p:spPr>
          <a:xfrm>
            <a:off x="949482" y="1938901"/>
            <a:ext cx="4858872" cy="393866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D7FAF3B4-F1FC-B5F3-DD22-287C8CC68E0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136" t="25230" r="34210" b="30818"/>
          <a:stretch/>
        </p:blipFill>
        <p:spPr>
          <a:xfrm>
            <a:off x="6250597" y="1938900"/>
            <a:ext cx="5043031" cy="3938659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387961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BF75D855-4F99-4212-ACCC-5FDA1414EA64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rtlCol="0"/>
          <a:lstStyle/>
          <a:p>
            <a:pPr rtl="0"/>
            <a:r>
              <a:rPr lang="en-US" altLang="zh-TW"/>
              <a:t>20XX/2/2</a:t>
            </a:r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8863152A-251D-42BB-96FE-4F3CC1897A1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zh-TW" altLang="en-US"/>
              <a:t>簡報標題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8232D9B-1ACD-4116-A9A2-21EDA7FA744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/>
          <a:p>
            <a:pPr rtl="0"/>
            <a:fld id="{73B850FF-6169-4056-8077-06FFA93A5366}" type="slidenum">
              <a:rPr lang="en-US" altLang="zh-TW" smtClean="0"/>
              <a:pPr rtl="0"/>
              <a:t>5</a:t>
            </a:fld>
            <a:endParaRPr lang="zh-TW" altLang="en-US"/>
          </a:p>
        </p:txBody>
      </p:sp>
      <p:pic>
        <p:nvPicPr>
          <p:cNvPr id="22" name="圖片 21">
            <a:extLst>
              <a:ext uri="{FF2B5EF4-FFF2-40B4-BE49-F238E27FC236}">
                <a16:creationId xmlns:a16="http://schemas.microsoft.com/office/drawing/2014/main" id="{3D049CDF-9B98-5210-81B1-97C5743F04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647" t="29281" r="15368" b="25360"/>
          <a:stretch/>
        </p:blipFill>
        <p:spPr>
          <a:xfrm>
            <a:off x="977153" y="2043953"/>
            <a:ext cx="4716517" cy="3762371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598732F9-0EF2-E11D-0E5D-29F65998D4E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2573" t="29412" r="15441" b="26274"/>
          <a:stretch/>
        </p:blipFill>
        <p:spPr>
          <a:xfrm>
            <a:off x="6281832" y="2043953"/>
            <a:ext cx="4827821" cy="376237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0A504828-C3FD-5F0E-A52E-85AEC5D6428B}"/>
              </a:ext>
            </a:extLst>
          </p:cNvPr>
          <p:cNvCxnSpPr>
            <a:cxnSpLocks/>
            <a:stCxn id="22" idx="3"/>
            <a:endCxn id="24" idx="1"/>
          </p:cNvCxnSpPr>
          <p:nvPr/>
        </p:nvCxnSpPr>
        <p:spPr>
          <a:xfrm flipV="1">
            <a:off x="5693670" y="3925138"/>
            <a:ext cx="588162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標題 77">
            <a:extLst>
              <a:ext uri="{FF2B5EF4-FFF2-40B4-BE49-F238E27FC236}">
                <a16:creationId xmlns:a16="http://schemas.microsoft.com/office/drawing/2014/main" id="{863AB453-F80C-025B-6722-48CC83AA653B}"/>
              </a:ext>
            </a:extLst>
          </p:cNvPr>
          <p:cNvSpPr txBox="1">
            <a:spLocks/>
          </p:cNvSpPr>
          <p:nvPr/>
        </p:nvSpPr>
        <p:spPr>
          <a:xfrm>
            <a:off x="0" y="158840"/>
            <a:ext cx="12191999" cy="1580313"/>
          </a:xfrm>
          <a:prstGeom prst="rect">
            <a:avLst/>
          </a:prstGeom>
        </p:spPr>
        <p:txBody>
          <a:bodyPr rtlCol="0" anchor="ctr"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4400" kern="1200">
                <a:solidFill>
                  <a:schemeClr val="tx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j-cs"/>
              </a:defRPr>
            </a:lvl1pPr>
          </a:lstStyle>
          <a:p>
            <a:pPr algn="ctr"/>
            <a:r>
              <a:rPr lang="en-US" altLang="zh-TW" dirty="0"/>
              <a:t>VirtualBox</a:t>
            </a:r>
            <a:r>
              <a:rPr lang="zh-TW" altLang="en-US" dirty="0"/>
              <a:t>安裝</a:t>
            </a:r>
          </a:p>
        </p:txBody>
      </p:sp>
    </p:spTree>
    <p:extLst>
      <p:ext uri="{BB962C8B-B14F-4D97-AF65-F5344CB8AC3E}">
        <p14:creationId xmlns:p14="http://schemas.microsoft.com/office/powerpoint/2010/main" val="3768635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BF75D855-4F99-4212-ACCC-5FDA1414EA64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rtlCol="0"/>
          <a:lstStyle/>
          <a:p>
            <a:pPr rtl="0"/>
            <a:r>
              <a:rPr lang="en-US" altLang="zh-TW"/>
              <a:t>20XX/2/2</a:t>
            </a:r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8863152A-251D-42BB-96FE-4F3CC1897A1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zh-TW" altLang="en-US"/>
              <a:t>簡報標題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8232D9B-1ACD-4116-A9A2-21EDA7FA744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9780494" y="6356350"/>
            <a:ext cx="1447800" cy="365125"/>
          </a:xfrm>
        </p:spPr>
        <p:txBody>
          <a:bodyPr rtlCol="0"/>
          <a:lstStyle/>
          <a:p>
            <a:pPr rtl="0"/>
            <a:fld id="{73B850FF-6169-4056-8077-06FFA93A5366}" type="slidenum">
              <a:rPr lang="en-US" altLang="zh-TW" smtClean="0"/>
              <a:pPr rtl="0"/>
              <a:t>6</a:t>
            </a:fld>
            <a:endParaRPr lang="zh-TW" altLang="en-US"/>
          </a:p>
        </p:txBody>
      </p: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0A504828-C3FD-5F0E-A52E-85AEC5D6428B}"/>
              </a:ext>
            </a:extLst>
          </p:cNvPr>
          <p:cNvCxnSpPr>
            <a:cxnSpLocks/>
            <a:stCxn id="7" idx="3"/>
            <a:endCxn id="5" idx="1"/>
          </p:cNvCxnSpPr>
          <p:nvPr/>
        </p:nvCxnSpPr>
        <p:spPr>
          <a:xfrm>
            <a:off x="5814243" y="3880316"/>
            <a:ext cx="58623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標題 77">
            <a:extLst>
              <a:ext uri="{FF2B5EF4-FFF2-40B4-BE49-F238E27FC236}">
                <a16:creationId xmlns:a16="http://schemas.microsoft.com/office/drawing/2014/main" id="{863AB453-F80C-025B-6722-48CC83AA653B}"/>
              </a:ext>
            </a:extLst>
          </p:cNvPr>
          <p:cNvSpPr txBox="1">
            <a:spLocks/>
          </p:cNvSpPr>
          <p:nvPr/>
        </p:nvSpPr>
        <p:spPr>
          <a:xfrm>
            <a:off x="0" y="158840"/>
            <a:ext cx="12191999" cy="1580313"/>
          </a:xfrm>
          <a:prstGeom prst="rect">
            <a:avLst/>
          </a:prstGeom>
        </p:spPr>
        <p:txBody>
          <a:bodyPr rtlCol="0" anchor="ctr"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4400" kern="1200">
                <a:solidFill>
                  <a:schemeClr val="tx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j-cs"/>
              </a:defRPr>
            </a:lvl1pPr>
          </a:lstStyle>
          <a:p>
            <a:pPr algn="ctr"/>
            <a:r>
              <a:rPr lang="en-US" altLang="zh-TW" dirty="0"/>
              <a:t>VirtualBox</a:t>
            </a:r>
            <a:r>
              <a:rPr lang="zh-TW" altLang="en-US" dirty="0"/>
              <a:t>安裝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C7DB042-9EEC-F9DF-97C2-2AEDF4C4F7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643" t="29515" r="15419" b="26236"/>
          <a:stretch/>
        </p:blipFill>
        <p:spPr>
          <a:xfrm>
            <a:off x="6400473" y="1999131"/>
            <a:ext cx="4827821" cy="376237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4472F0BF-CB05-D95F-38A7-77CAC16261E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2720" t="29412" r="15294" b="25359"/>
          <a:stretch/>
        </p:blipFill>
        <p:spPr>
          <a:xfrm>
            <a:off x="1084097" y="1999131"/>
            <a:ext cx="4730146" cy="376237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233844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標題 77">
            <a:extLst>
              <a:ext uri="{FF2B5EF4-FFF2-40B4-BE49-F238E27FC236}">
                <a16:creationId xmlns:a16="http://schemas.microsoft.com/office/drawing/2014/main" id="{16FF3F7F-0FCE-41C0-AFCB-B82DA0F93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58840"/>
            <a:ext cx="12191999" cy="1580313"/>
          </a:xfrm>
        </p:spPr>
        <p:txBody>
          <a:bodyPr rtlCol="0"/>
          <a:lstStyle/>
          <a:p>
            <a:pPr algn="ctr" rtl="0"/>
            <a:r>
              <a:rPr lang="en-US" altLang="zh-TW" dirty="0"/>
              <a:t>VirtualBox</a:t>
            </a:r>
            <a:r>
              <a:rPr lang="zh-TW" altLang="en-US" dirty="0"/>
              <a:t>安裝</a:t>
            </a:r>
          </a:p>
        </p:txBody>
      </p:sp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BF75D855-4F99-4212-ACCC-5FDA1414EA64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rtlCol="0"/>
          <a:lstStyle/>
          <a:p>
            <a:pPr rtl="0"/>
            <a:r>
              <a:rPr lang="en-US" altLang="zh-TW"/>
              <a:t>20XX/2/2</a:t>
            </a:r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8863152A-251D-42BB-96FE-4F3CC1897A1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zh-TW" altLang="en-US"/>
              <a:t>簡報標題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8232D9B-1ACD-4116-A9A2-21EDA7FA744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/>
          <a:p>
            <a:pPr rtl="0"/>
            <a:fld id="{73B850FF-6169-4056-8077-06FFA93A5366}" type="slidenum">
              <a:rPr lang="en-US" altLang="zh-TW" smtClean="0"/>
              <a:pPr rtl="0"/>
              <a:t>7</a:t>
            </a:fld>
            <a:endParaRPr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757884CA-FDF4-A7E4-2B95-108F2C8B65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109" t="27505" r="21899" b="27789"/>
          <a:stretch/>
        </p:blipFill>
        <p:spPr>
          <a:xfrm>
            <a:off x="3863788" y="1952880"/>
            <a:ext cx="5163671" cy="4189742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209185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標題 77">
            <a:extLst>
              <a:ext uri="{FF2B5EF4-FFF2-40B4-BE49-F238E27FC236}">
                <a16:creationId xmlns:a16="http://schemas.microsoft.com/office/drawing/2014/main" id="{16FF3F7F-0FCE-41C0-AFCB-B82DA0F93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58840"/>
            <a:ext cx="12191999" cy="1580313"/>
          </a:xfrm>
        </p:spPr>
        <p:txBody>
          <a:bodyPr rtlCol="0"/>
          <a:lstStyle/>
          <a:p>
            <a:pPr algn="ctr" rtl="0"/>
            <a:r>
              <a:rPr lang="zh-TW" altLang="en-US" dirty="0"/>
              <a:t>新增虛擬機</a:t>
            </a:r>
          </a:p>
        </p:txBody>
      </p:sp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BF75D855-4F99-4212-ACCC-5FDA1414EA64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rtlCol="0"/>
          <a:lstStyle/>
          <a:p>
            <a:pPr rtl="0"/>
            <a:r>
              <a:rPr lang="en-US" altLang="zh-TW"/>
              <a:t>20XX/2/2</a:t>
            </a:r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8863152A-251D-42BB-96FE-4F3CC1897A1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zh-TW" altLang="en-US"/>
              <a:t>簡報標題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8232D9B-1ACD-4116-A9A2-21EDA7FA744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/>
          <a:p>
            <a:pPr rtl="0"/>
            <a:fld id="{73B850FF-6169-4056-8077-06FFA93A5366}" type="slidenum">
              <a:rPr lang="en-US" altLang="zh-TW" smtClean="0"/>
              <a:pPr rtl="0"/>
              <a:t>8</a:t>
            </a:fld>
            <a:endParaRPr lang="zh-TW" altLang="en-US"/>
          </a:p>
        </p:txBody>
      </p:sp>
      <p:sp>
        <p:nvSpPr>
          <p:cNvPr id="6" name="圖片版面配置區 5">
            <a:extLst>
              <a:ext uri="{FF2B5EF4-FFF2-40B4-BE49-F238E27FC236}">
                <a16:creationId xmlns:a16="http://schemas.microsoft.com/office/drawing/2014/main" id="{11D8F26A-BC69-108C-EE89-ABECD452646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326207FE-9962-29D3-6BEB-B47FF55403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0649" y="1932388"/>
            <a:ext cx="7285351" cy="4122777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15605888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92FB2D4E-CFD1-583C-32B5-5F16FD3D6129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altLang="zh-TW" noProof="0"/>
              <a:t>20XX/2/2</a:t>
            </a:r>
            <a:endParaRPr lang="zh-TW" altLang="en-US" noProof="0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32530E88-257C-0A33-9CDA-1A4607926D8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zh-TW" altLang="en-US" noProof="0"/>
              <a:t>簡報標題</a:t>
            </a: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5D7E01E2-74E7-B927-8785-84D3D1E40C4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3B850FF-6169-4056-8077-06FFA93A5366}" type="slidenum">
              <a:rPr lang="en-US" altLang="zh-TW" noProof="0" smtClean="0"/>
              <a:pPr/>
              <a:t>9</a:t>
            </a:fld>
            <a:endParaRPr lang="zh-TW" altLang="en-US" noProof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10945B7D-33FF-20A4-EE22-319E14C291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5601" y="1576427"/>
            <a:ext cx="8780796" cy="494265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2" name="標題 77">
            <a:extLst>
              <a:ext uri="{FF2B5EF4-FFF2-40B4-BE49-F238E27FC236}">
                <a16:creationId xmlns:a16="http://schemas.microsoft.com/office/drawing/2014/main" id="{A7128A54-2BE1-6F30-BBF5-12C9F3D7FDEF}"/>
              </a:ext>
            </a:extLst>
          </p:cNvPr>
          <p:cNvSpPr txBox="1">
            <a:spLocks/>
          </p:cNvSpPr>
          <p:nvPr/>
        </p:nvSpPr>
        <p:spPr>
          <a:xfrm>
            <a:off x="0" y="158840"/>
            <a:ext cx="12191999" cy="1580313"/>
          </a:xfrm>
          <a:prstGeom prst="rect">
            <a:avLst/>
          </a:prstGeom>
        </p:spPr>
        <p:txBody>
          <a:bodyPr rtlCol="0" anchor="ctr"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4400" kern="1200">
                <a:solidFill>
                  <a:schemeClr val="tx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j-cs"/>
              </a:defRPr>
            </a:lvl1pPr>
          </a:lstStyle>
          <a:p>
            <a:pPr algn="ctr"/>
            <a:r>
              <a:rPr lang="zh-TW" altLang="en-US" dirty="0"/>
              <a:t>新增虛擬機</a:t>
            </a:r>
          </a:p>
        </p:txBody>
      </p:sp>
    </p:spTree>
    <p:extLst>
      <p:ext uri="{BB962C8B-B14F-4D97-AF65-F5344CB8AC3E}">
        <p14:creationId xmlns:p14="http://schemas.microsoft.com/office/powerpoint/2010/main" val="1689403438"/>
      </p:ext>
    </p:extLst>
  </p:cSld>
  <p:clrMapOvr>
    <a:masterClrMapping/>
  </p:clrMapOvr>
</p:sld>
</file>

<file path=ppt/theme/theme1.xml><?xml version="1.0" encoding="utf-8"?>
<a:theme xmlns:a="http://schemas.openxmlformats.org/drawingml/2006/main" name="探索VTI">
  <a:themeElements>
    <a:clrScheme name="Custom 33">
      <a:dk1>
        <a:sysClr val="windowText" lastClr="000000"/>
      </a:dk1>
      <a:lt1>
        <a:sysClr val="window" lastClr="FFFFFF"/>
      </a:lt1>
      <a:dk2>
        <a:srgbClr val="201449"/>
      </a:dk2>
      <a:lt2>
        <a:srgbClr val="F3F0E9"/>
      </a:lt2>
      <a:accent1>
        <a:srgbClr val="E45221"/>
      </a:accent1>
      <a:accent2>
        <a:srgbClr val="4D4EE6"/>
      </a:accent2>
      <a:accent3>
        <a:srgbClr val="454B78"/>
      </a:accent3>
      <a:accent4>
        <a:srgbClr val="A3A3C1"/>
      </a:accent4>
      <a:accent5>
        <a:srgbClr val="7162FE"/>
      </a:accent5>
      <a:accent6>
        <a:srgbClr val="1EBE9B"/>
      </a:accent6>
      <a:hlink>
        <a:srgbClr val="F900A0"/>
      </a:hlink>
      <a:folHlink>
        <a:srgbClr val="954F72"/>
      </a:folHlink>
    </a:clrScheme>
    <a:fontScheme name="Custom 23">
      <a:majorFont>
        <a:latin typeface="Posterama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0839717_TF22781719_Win32" id="{EA2D2F21-82BA-4DEC-AF23-9D884395D1CF}" vid="{0E59736D-CFB3-4528-8AFB-0B9803B7F9D3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D977A2A-9AF2-4E1E-9C52-3CE0178B1CF2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AFF01AD9-F5BE-4467-A2B6-F080EB17608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6EAFCE9-5102-4DAA-8747-40B4A7428A3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探索設計</Template>
  <TotalTime>691</TotalTime>
  <Words>152</Words>
  <Application>Microsoft Office PowerPoint</Application>
  <PresentationFormat>寬螢幕</PresentationFormat>
  <Paragraphs>70</Paragraphs>
  <Slides>16</Slides>
  <Notes>8</Notes>
  <HiddenSlides>0</HiddenSlides>
  <MMClips>0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16</vt:i4>
      </vt:variant>
    </vt:vector>
  </HeadingPairs>
  <TitlesOfParts>
    <vt:vector size="20" baseType="lpstr">
      <vt:lpstr>Microsoft JhengHei UI</vt:lpstr>
      <vt:lpstr>Arial</vt:lpstr>
      <vt:lpstr>Avenir Next LT Pro</vt:lpstr>
      <vt:lpstr>探索VTI</vt:lpstr>
      <vt:lpstr>安裝ubuntu</vt:lpstr>
      <vt:lpstr>下載VirtualBox</vt:lpstr>
      <vt:lpstr>下載Ubuntu</vt:lpstr>
      <vt:lpstr>VirtualBox安裝</vt:lpstr>
      <vt:lpstr>PowerPoint 簡報</vt:lpstr>
      <vt:lpstr>PowerPoint 簡報</vt:lpstr>
      <vt:lpstr>VirtualBox安裝</vt:lpstr>
      <vt:lpstr>新增虛擬機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弱點掃描與 作業一_</dc:title>
  <dc:creator>芷芸 陳</dc:creator>
  <cp:lastModifiedBy>芷芸 陳</cp:lastModifiedBy>
  <cp:revision>1</cp:revision>
  <dcterms:created xsi:type="dcterms:W3CDTF">2023-09-19T07:35:26Z</dcterms:created>
  <dcterms:modified xsi:type="dcterms:W3CDTF">2023-09-19T19:07:29Z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